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3" r:id="rId1"/>
  </p:sldMasterIdLst>
  <p:notesMasterIdLst>
    <p:notesMasterId r:id="rId33"/>
  </p:notesMasterIdLst>
  <p:handoutMasterIdLst>
    <p:handoutMasterId r:id="rId34"/>
  </p:handoutMasterIdLst>
  <p:sldIdLst>
    <p:sldId id="262" r:id="rId2"/>
    <p:sldId id="313" r:id="rId3"/>
    <p:sldId id="314" r:id="rId4"/>
    <p:sldId id="315" r:id="rId5"/>
    <p:sldId id="316" r:id="rId6"/>
    <p:sldId id="317" r:id="rId7"/>
    <p:sldId id="260" r:id="rId8"/>
    <p:sldId id="261" r:id="rId9"/>
    <p:sldId id="298" r:id="rId10"/>
    <p:sldId id="299" r:id="rId11"/>
    <p:sldId id="303" r:id="rId12"/>
    <p:sldId id="307" r:id="rId13"/>
    <p:sldId id="304" r:id="rId14"/>
    <p:sldId id="306" r:id="rId15"/>
    <p:sldId id="318" r:id="rId16"/>
    <p:sldId id="300" r:id="rId17"/>
    <p:sldId id="302" r:id="rId18"/>
    <p:sldId id="319" r:id="rId19"/>
    <p:sldId id="301" r:id="rId20"/>
    <p:sldId id="309" r:id="rId21"/>
    <p:sldId id="310" r:id="rId22"/>
    <p:sldId id="311" r:id="rId23"/>
    <p:sldId id="312" r:id="rId24"/>
    <p:sldId id="308" r:id="rId25"/>
    <p:sldId id="321" r:id="rId26"/>
    <p:sldId id="322" r:id="rId27"/>
    <p:sldId id="323" r:id="rId28"/>
    <p:sldId id="324" r:id="rId29"/>
    <p:sldId id="320" r:id="rId30"/>
    <p:sldId id="326" r:id="rId31"/>
    <p:sldId id="29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05" autoAdjust="0"/>
    <p:restoredTop sz="96323" autoAdjust="0"/>
  </p:normalViewPr>
  <p:slideViewPr>
    <p:cSldViewPr snapToGrid="0">
      <p:cViewPr varScale="1">
        <p:scale>
          <a:sx n="84" d="100"/>
          <a:sy n="84" d="100"/>
        </p:scale>
        <p:origin x="96" y="46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4" d="100"/>
          <a:sy n="84" d="100"/>
        </p:scale>
        <p:origin x="1152"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701800" y="8676000"/>
            <a:ext cx="4609510" cy="244800"/>
          </a:xfrm>
          <a:prstGeom prst="rect">
            <a:avLst/>
          </a:prstGeom>
        </p:spPr>
        <p:txBody>
          <a:bodyPr vert="horz" lIns="0" tIns="0" rIns="0" bIns="0" rtlCol="0" anchor="ctr"/>
          <a:lstStyle>
            <a:lvl1pPr algn="l">
              <a:defRPr sz="1200"/>
            </a:lvl1pPr>
          </a:lstStyle>
          <a:p>
            <a:r>
              <a:rPr lang="de-DE" sz="1100" dirty="0">
                <a:solidFill>
                  <a:schemeClr val="accent1"/>
                </a:solidFill>
              </a:rPr>
              <a:t>Hier steht der Titel der Präsentation</a:t>
            </a:r>
            <a:endParaRPr lang="en-US" sz="1100" dirty="0">
              <a:solidFill>
                <a:schemeClr val="accent1"/>
              </a:solidFill>
            </a:endParaRPr>
          </a:p>
        </p:txBody>
      </p:sp>
      <p:sp>
        <p:nvSpPr>
          <p:cNvPr id="3" name="Datumsplatzhalter 2"/>
          <p:cNvSpPr>
            <a:spLocks noGrp="1"/>
          </p:cNvSpPr>
          <p:nvPr>
            <p:ph type="dt" sz="quarter" idx="1"/>
          </p:nvPr>
        </p:nvSpPr>
        <p:spPr>
          <a:xfrm>
            <a:off x="545757" y="8676000"/>
            <a:ext cx="900000" cy="244800"/>
          </a:xfrm>
          <a:prstGeom prst="rect">
            <a:avLst/>
          </a:prstGeom>
        </p:spPr>
        <p:txBody>
          <a:bodyPr vert="horz" lIns="0" tIns="0" rIns="0" bIns="0" rtlCol="0" anchor="ctr"/>
          <a:lstStyle>
            <a:lvl1pPr algn="r">
              <a:defRPr sz="1200"/>
            </a:lvl1pPr>
          </a:lstStyle>
          <a:p>
            <a:pPr algn="l"/>
            <a:fld id="{49FCF5B0-7BCE-418E-BD0E-0DEE9AE9983B}" type="datetime1">
              <a:rPr lang="de-DE" sz="1100" smtClean="0">
                <a:solidFill>
                  <a:schemeClr val="accent1"/>
                </a:solidFill>
              </a:rPr>
              <a:t>26.10.2022</a:t>
            </a:fld>
            <a:endParaRPr lang="en-US" sz="1100">
              <a:solidFill>
                <a:schemeClr val="accent1"/>
              </a:solidFill>
            </a:endParaRPr>
          </a:p>
        </p:txBody>
      </p:sp>
    </p:spTree>
    <p:extLst>
      <p:ext uri="{BB962C8B-B14F-4D97-AF65-F5344CB8AC3E}">
        <p14:creationId xmlns:p14="http://schemas.microsoft.com/office/powerpoint/2010/main" val="2028737288"/>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2025000" y="8676000"/>
            <a:ext cx="4032000" cy="244800"/>
          </a:xfrm>
          <a:prstGeom prst="rect">
            <a:avLst/>
          </a:prstGeom>
        </p:spPr>
        <p:txBody>
          <a:bodyPr vert="horz" lIns="0" tIns="0" rIns="0" bIns="0" rtlCol="0" anchor="ctr"/>
          <a:lstStyle>
            <a:lvl1pPr algn="l">
              <a:defRPr sz="1000">
                <a:solidFill>
                  <a:schemeClr val="accent1"/>
                </a:solidFill>
                <a:latin typeface="+mn-lt"/>
              </a:defRPr>
            </a:lvl1pPr>
          </a:lstStyle>
          <a:p>
            <a:r>
              <a:rPr lang="de-DE" dirty="0"/>
              <a:t>Hier steht der Titel der Präsentation</a:t>
            </a:r>
            <a:endParaRPr lang="en-US" dirty="0"/>
          </a:p>
        </p:txBody>
      </p:sp>
      <p:sp>
        <p:nvSpPr>
          <p:cNvPr id="3" name="Datumsplatzhalter 2"/>
          <p:cNvSpPr>
            <a:spLocks noGrp="1"/>
          </p:cNvSpPr>
          <p:nvPr>
            <p:ph type="dt" idx="1"/>
          </p:nvPr>
        </p:nvSpPr>
        <p:spPr>
          <a:xfrm>
            <a:off x="801000" y="8676000"/>
            <a:ext cx="900000" cy="244800"/>
          </a:xfrm>
          <a:prstGeom prst="rect">
            <a:avLst/>
          </a:prstGeom>
        </p:spPr>
        <p:txBody>
          <a:bodyPr vert="horz" lIns="0" tIns="0" rIns="0" bIns="0" rtlCol="0" anchor="ctr"/>
          <a:lstStyle>
            <a:lvl1pPr algn="l">
              <a:defRPr sz="1000">
                <a:solidFill>
                  <a:schemeClr val="accent1"/>
                </a:solidFill>
                <a:latin typeface="+mn-lt"/>
              </a:defRPr>
            </a:lvl1pPr>
          </a:lstStyle>
          <a:p>
            <a:fld id="{6935F710-5570-494F-B85F-05B325FAFF32}" type="datetime1">
              <a:rPr lang="de-DE" noProof="0" smtClean="0"/>
              <a:t>26.10.2022</a:t>
            </a:fld>
            <a:endParaRPr lang="de-DE" noProof="0" dirty="0"/>
          </a:p>
        </p:txBody>
      </p:sp>
      <p:sp>
        <p:nvSpPr>
          <p:cNvPr id="4" name="Folienbildplatzhalter 3"/>
          <p:cNvSpPr>
            <a:spLocks noGrp="1" noRot="1" noChangeAspect="1"/>
          </p:cNvSpPr>
          <p:nvPr>
            <p:ph type="sldImg" idx="2"/>
          </p:nvPr>
        </p:nvSpPr>
        <p:spPr>
          <a:xfrm>
            <a:off x="801000" y="870713"/>
            <a:ext cx="5592359" cy="3145702"/>
          </a:xfrm>
          <a:prstGeom prst="rect">
            <a:avLst/>
          </a:prstGeom>
          <a:noFill/>
          <a:ln w="12700">
            <a:solidFill>
              <a:schemeClr val="tx2"/>
            </a:solidFill>
          </a:ln>
        </p:spPr>
        <p:txBody>
          <a:bodyPr vert="horz" lIns="91440" tIns="45720" rIns="91440" bIns="45720" rtlCol="0" anchor="ctr"/>
          <a:lstStyle/>
          <a:p>
            <a:endParaRPr lang="en-US"/>
          </a:p>
        </p:txBody>
      </p:sp>
      <p:sp>
        <p:nvSpPr>
          <p:cNvPr id="5" name="Notizenplatzhalter 4"/>
          <p:cNvSpPr>
            <a:spLocks noGrp="1"/>
          </p:cNvSpPr>
          <p:nvPr>
            <p:ph type="body" sz="quarter" idx="3"/>
          </p:nvPr>
        </p:nvSpPr>
        <p:spPr>
          <a:xfrm>
            <a:off x="801000" y="4608000"/>
            <a:ext cx="5256000" cy="3600450"/>
          </a:xfrm>
          <a:prstGeom prst="rect">
            <a:avLst/>
          </a:prstGeom>
        </p:spPr>
        <p:txBody>
          <a:bodyPr vert="horz" lIns="0" tIns="0" rIns="0" bIns="0" rtlCol="0"/>
          <a:lstStyle/>
          <a:p>
            <a:pPr lvl="0"/>
            <a:r>
              <a:rPr lang="de-DE" dirty="0"/>
              <a:t>Textmasterformat bearbeiten</a:t>
            </a:r>
          </a:p>
          <a:p>
            <a:pPr lvl="1"/>
            <a:r>
              <a:rPr lang="de-DE" dirty="0"/>
              <a:t>Zweite Ebene</a:t>
            </a:r>
          </a:p>
          <a:p>
            <a:pPr lvl="2"/>
            <a:r>
              <a:rPr lang="de-DE" dirty="0"/>
              <a:t>Dritte Ebene</a:t>
            </a:r>
          </a:p>
        </p:txBody>
      </p:sp>
    </p:spTree>
    <p:extLst>
      <p:ext uri="{BB962C8B-B14F-4D97-AF65-F5344CB8AC3E}">
        <p14:creationId xmlns:p14="http://schemas.microsoft.com/office/powerpoint/2010/main" val="983229206"/>
      </p:ext>
    </p:extLst>
  </p:cSld>
  <p:clrMap bg1="lt1" tx1="dk1" bg2="lt2" tx2="dk2" accent1="accent1" accent2="accent2" accent3="accent3" accent4="accent4" accent5="accent5" accent6="accent6" hlink="hlink" folHlink="folHlink"/>
  <p:hf hdr="0" ftr="0"/>
  <p:notesStyle>
    <a:lvl1pPr marL="266700" indent="-266700" algn="l" defTabSz="914400" rtl="0" eaLnBrk="1" latinLnBrk="0" hangingPunct="1">
      <a:buClr>
        <a:schemeClr val="tx1"/>
      </a:buClr>
      <a:buFont typeface="AvenirNext LT Com Regular" panose="020B0503020202020204" pitchFamily="34" charset="0"/>
      <a:buChar char="/"/>
      <a:defRPr sz="1200" kern="1200">
        <a:solidFill>
          <a:schemeClr val="tx2"/>
        </a:solidFill>
        <a:latin typeface="+mn-lt"/>
        <a:ea typeface="+mn-ea"/>
        <a:cs typeface="+mn-cs"/>
      </a:defRPr>
    </a:lvl1pPr>
    <a:lvl2pPr marL="531813" indent="-263525" algn="l" defTabSz="914400" rtl="0" eaLnBrk="1" latinLnBrk="0" hangingPunct="1">
      <a:spcAft>
        <a:spcPts val="0"/>
      </a:spcAft>
      <a:buClr>
        <a:schemeClr val="tx1"/>
      </a:buClr>
      <a:buFont typeface="AvenirNext LT Com Regular" panose="020B0503020202020204" pitchFamily="34" charset="0"/>
      <a:buChar char="/"/>
      <a:defRPr sz="1200" kern="1200">
        <a:solidFill>
          <a:schemeClr val="tx2"/>
        </a:solidFill>
        <a:latin typeface="+mn-lt"/>
        <a:ea typeface="+mn-ea"/>
        <a:cs typeface="+mn-cs"/>
      </a:defRPr>
    </a:lvl2pPr>
    <a:lvl3pPr marL="809625" indent="-269875" algn="l" defTabSz="914400" rtl="0" eaLnBrk="1" latinLnBrk="0" hangingPunct="1">
      <a:spcAft>
        <a:spcPts val="0"/>
      </a:spcAft>
      <a:buClr>
        <a:schemeClr val="tx1"/>
      </a:buClr>
      <a:buFont typeface="AvenirNext LT Com Regular" panose="020B0503020202020204" pitchFamily="34" charset="0"/>
      <a:buChar char="/"/>
      <a:defRPr sz="1200" kern="1200">
        <a:solidFill>
          <a:schemeClr val="tx2"/>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6200" y="503238"/>
            <a:ext cx="7010400" cy="3943350"/>
          </a:xfrm>
        </p:spPr>
      </p:sp>
      <p:sp>
        <p:nvSpPr>
          <p:cNvPr id="3" name="Notizenplatzhalter 2"/>
          <p:cNvSpPr>
            <a:spLocks noGrp="1"/>
          </p:cNvSpPr>
          <p:nvPr>
            <p:ph type="body" idx="1"/>
          </p:nvPr>
        </p:nvSpPr>
        <p:spPr/>
        <p:txBody>
          <a:bodyPr/>
          <a:lstStyle/>
          <a:p>
            <a:endParaRPr lang="de-DE" dirty="0"/>
          </a:p>
        </p:txBody>
      </p:sp>
      <p:sp>
        <p:nvSpPr>
          <p:cNvPr id="4" name="Datumsplatzhalter 3"/>
          <p:cNvSpPr>
            <a:spLocks noGrp="1"/>
          </p:cNvSpPr>
          <p:nvPr>
            <p:ph type="dt" idx="10"/>
          </p:nvPr>
        </p:nvSpPr>
        <p:spPr/>
        <p:txBody>
          <a:bodyPr/>
          <a:lstStyle/>
          <a:p>
            <a:fld id="{6935F710-5570-494F-B85F-05B325FAFF32}" type="datetime1">
              <a:rPr lang="de-DE" noProof="0" smtClean="0"/>
              <a:t>26.10.2022</a:t>
            </a:fld>
            <a:endParaRPr lang="de-DE" noProof="0" dirty="0"/>
          </a:p>
        </p:txBody>
      </p:sp>
    </p:spTree>
    <p:extLst>
      <p:ext uri="{BB962C8B-B14F-4D97-AF65-F5344CB8AC3E}">
        <p14:creationId xmlns:p14="http://schemas.microsoft.com/office/powerpoint/2010/main" val="2035596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6200" y="503238"/>
            <a:ext cx="7010400" cy="3943350"/>
          </a:xfrm>
        </p:spPr>
      </p:sp>
      <p:sp>
        <p:nvSpPr>
          <p:cNvPr id="3" name="Notizenplatzhalter 2"/>
          <p:cNvSpPr>
            <a:spLocks noGrp="1"/>
          </p:cNvSpPr>
          <p:nvPr>
            <p:ph type="body" idx="1"/>
          </p:nvPr>
        </p:nvSpPr>
        <p:spPr/>
        <p:txBody>
          <a:bodyPr/>
          <a:lstStyle/>
          <a:p>
            <a:endParaRPr lang="de-DE" dirty="0"/>
          </a:p>
        </p:txBody>
      </p:sp>
      <p:sp>
        <p:nvSpPr>
          <p:cNvPr id="4" name="Datumsplatzhalter 3"/>
          <p:cNvSpPr>
            <a:spLocks noGrp="1"/>
          </p:cNvSpPr>
          <p:nvPr>
            <p:ph type="dt" idx="10"/>
          </p:nvPr>
        </p:nvSpPr>
        <p:spPr/>
        <p:txBody>
          <a:bodyPr/>
          <a:lstStyle/>
          <a:p>
            <a:fld id="{A3BF7A61-D1BC-4096-B169-B8E108549B88}" type="datetime1">
              <a:rPr lang="de-DE" noProof="0" smtClean="0"/>
              <a:t>26.10.2022</a:t>
            </a:fld>
            <a:endParaRPr lang="de-DE" noProof="0" dirty="0"/>
          </a:p>
        </p:txBody>
      </p:sp>
    </p:spTree>
    <p:extLst>
      <p:ext uri="{BB962C8B-B14F-4D97-AF65-F5344CB8AC3E}">
        <p14:creationId xmlns:p14="http://schemas.microsoft.com/office/powerpoint/2010/main" val="3683852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6200" y="503238"/>
            <a:ext cx="7010400" cy="3943350"/>
          </a:xfrm>
        </p:spPr>
      </p:sp>
      <p:sp>
        <p:nvSpPr>
          <p:cNvPr id="3" name="Notizenplatzhalter 2"/>
          <p:cNvSpPr>
            <a:spLocks noGrp="1"/>
          </p:cNvSpPr>
          <p:nvPr>
            <p:ph type="body" idx="1"/>
          </p:nvPr>
        </p:nvSpPr>
        <p:spPr/>
        <p:txBody>
          <a:bodyPr/>
          <a:lstStyle/>
          <a:p>
            <a:endParaRPr lang="de-DE" dirty="0"/>
          </a:p>
        </p:txBody>
      </p:sp>
      <p:sp>
        <p:nvSpPr>
          <p:cNvPr id="4" name="Datumsplatzhalter 3"/>
          <p:cNvSpPr>
            <a:spLocks noGrp="1"/>
          </p:cNvSpPr>
          <p:nvPr>
            <p:ph type="dt" idx="10"/>
          </p:nvPr>
        </p:nvSpPr>
        <p:spPr/>
        <p:txBody>
          <a:bodyPr/>
          <a:lstStyle/>
          <a:p>
            <a:fld id="{A3BF7A61-D1BC-4096-B169-B8E108549B88}" type="datetime1">
              <a:rPr lang="de-DE" noProof="0" smtClean="0"/>
              <a:t>26.10.2022</a:t>
            </a:fld>
            <a:endParaRPr lang="de-DE" noProof="0" dirty="0"/>
          </a:p>
        </p:txBody>
      </p:sp>
    </p:spTree>
    <p:extLst>
      <p:ext uri="{BB962C8B-B14F-4D97-AF65-F5344CB8AC3E}">
        <p14:creationId xmlns:p14="http://schemas.microsoft.com/office/powerpoint/2010/main" val="23753390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6200" y="503238"/>
            <a:ext cx="7010400" cy="3943350"/>
          </a:xfrm>
        </p:spPr>
      </p:sp>
      <p:sp>
        <p:nvSpPr>
          <p:cNvPr id="3" name="Notizenplatzhalter 2"/>
          <p:cNvSpPr>
            <a:spLocks noGrp="1"/>
          </p:cNvSpPr>
          <p:nvPr>
            <p:ph type="body" idx="1"/>
          </p:nvPr>
        </p:nvSpPr>
        <p:spPr/>
        <p:txBody>
          <a:bodyPr/>
          <a:lstStyle/>
          <a:p>
            <a:endParaRPr lang="de-DE" dirty="0"/>
          </a:p>
        </p:txBody>
      </p:sp>
      <p:sp>
        <p:nvSpPr>
          <p:cNvPr id="4" name="Datumsplatzhalter 3"/>
          <p:cNvSpPr>
            <a:spLocks noGrp="1"/>
          </p:cNvSpPr>
          <p:nvPr>
            <p:ph type="dt" idx="10"/>
          </p:nvPr>
        </p:nvSpPr>
        <p:spPr/>
        <p:txBody>
          <a:bodyPr/>
          <a:lstStyle/>
          <a:p>
            <a:fld id="{6935F710-5570-494F-B85F-05B325FAFF32}" type="datetime1">
              <a:rPr lang="de-DE" noProof="0" smtClean="0"/>
              <a:t>26.10.2022</a:t>
            </a:fld>
            <a:endParaRPr lang="de-DE" noProof="0" dirty="0"/>
          </a:p>
        </p:txBody>
      </p:sp>
    </p:spTree>
    <p:extLst>
      <p:ext uri="{BB962C8B-B14F-4D97-AF65-F5344CB8AC3E}">
        <p14:creationId xmlns:p14="http://schemas.microsoft.com/office/powerpoint/2010/main" val="2995509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6200" y="503238"/>
            <a:ext cx="7010400" cy="3943350"/>
          </a:xfrm>
        </p:spPr>
      </p:sp>
      <p:sp>
        <p:nvSpPr>
          <p:cNvPr id="3" name="Notizenplatzhalter 2"/>
          <p:cNvSpPr>
            <a:spLocks noGrp="1"/>
          </p:cNvSpPr>
          <p:nvPr>
            <p:ph type="body" idx="1"/>
          </p:nvPr>
        </p:nvSpPr>
        <p:spPr/>
        <p:txBody>
          <a:bodyPr/>
          <a:lstStyle/>
          <a:p>
            <a:endParaRPr lang="de-DE" dirty="0"/>
          </a:p>
        </p:txBody>
      </p:sp>
      <p:sp>
        <p:nvSpPr>
          <p:cNvPr id="4" name="Datumsplatzhalter 3"/>
          <p:cNvSpPr>
            <a:spLocks noGrp="1"/>
          </p:cNvSpPr>
          <p:nvPr>
            <p:ph type="dt" idx="10"/>
          </p:nvPr>
        </p:nvSpPr>
        <p:spPr/>
        <p:txBody>
          <a:bodyPr/>
          <a:lstStyle/>
          <a:p>
            <a:fld id="{6935F710-5570-494F-B85F-05B325FAFF32}" type="datetime1">
              <a:rPr lang="de-DE" noProof="0" smtClean="0"/>
              <a:t>26.10.2022</a:t>
            </a:fld>
            <a:endParaRPr lang="de-DE" noProof="0" dirty="0"/>
          </a:p>
        </p:txBody>
      </p:sp>
    </p:spTree>
    <p:extLst>
      <p:ext uri="{BB962C8B-B14F-4D97-AF65-F5344CB8AC3E}">
        <p14:creationId xmlns:p14="http://schemas.microsoft.com/office/powerpoint/2010/main" val="2917206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6200" y="503238"/>
            <a:ext cx="7010400" cy="3943350"/>
          </a:xfrm>
        </p:spPr>
      </p:sp>
      <p:sp>
        <p:nvSpPr>
          <p:cNvPr id="3" name="Notizenplatzhalter 2"/>
          <p:cNvSpPr>
            <a:spLocks noGrp="1"/>
          </p:cNvSpPr>
          <p:nvPr>
            <p:ph type="body" idx="1"/>
          </p:nvPr>
        </p:nvSpPr>
        <p:spPr/>
        <p:txBody>
          <a:bodyPr/>
          <a:lstStyle/>
          <a:p>
            <a:endParaRPr lang="de-DE" dirty="0"/>
          </a:p>
        </p:txBody>
      </p:sp>
      <p:sp>
        <p:nvSpPr>
          <p:cNvPr id="4" name="Datumsplatzhalter 3"/>
          <p:cNvSpPr>
            <a:spLocks noGrp="1"/>
          </p:cNvSpPr>
          <p:nvPr>
            <p:ph type="dt" idx="10"/>
          </p:nvPr>
        </p:nvSpPr>
        <p:spPr/>
        <p:txBody>
          <a:bodyPr/>
          <a:lstStyle/>
          <a:p>
            <a:fld id="{6935F710-5570-494F-B85F-05B325FAFF32}" type="datetime1">
              <a:rPr lang="de-DE" noProof="0" smtClean="0"/>
              <a:t>26.10.2022</a:t>
            </a:fld>
            <a:endParaRPr lang="de-DE" noProof="0" dirty="0"/>
          </a:p>
        </p:txBody>
      </p:sp>
    </p:spTree>
    <p:extLst>
      <p:ext uri="{BB962C8B-B14F-4D97-AF65-F5344CB8AC3E}">
        <p14:creationId xmlns:p14="http://schemas.microsoft.com/office/powerpoint/2010/main" val="8511417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6200" y="503238"/>
            <a:ext cx="7010400" cy="3943350"/>
          </a:xfrm>
        </p:spPr>
      </p:sp>
      <p:sp>
        <p:nvSpPr>
          <p:cNvPr id="3" name="Notizenplatzhalter 2"/>
          <p:cNvSpPr>
            <a:spLocks noGrp="1"/>
          </p:cNvSpPr>
          <p:nvPr>
            <p:ph type="body" idx="1"/>
          </p:nvPr>
        </p:nvSpPr>
        <p:spPr/>
        <p:txBody>
          <a:bodyPr/>
          <a:lstStyle/>
          <a:p>
            <a:endParaRPr lang="de-DE" dirty="0"/>
          </a:p>
        </p:txBody>
      </p:sp>
      <p:sp>
        <p:nvSpPr>
          <p:cNvPr id="4" name="Datumsplatzhalter 3"/>
          <p:cNvSpPr>
            <a:spLocks noGrp="1"/>
          </p:cNvSpPr>
          <p:nvPr>
            <p:ph type="dt" idx="10"/>
          </p:nvPr>
        </p:nvSpPr>
        <p:spPr/>
        <p:txBody>
          <a:bodyPr/>
          <a:lstStyle/>
          <a:p>
            <a:fld id="{6935F710-5570-494F-B85F-05B325FAFF32}" type="datetime1">
              <a:rPr lang="de-DE" noProof="0" smtClean="0"/>
              <a:t>26.10.2022</a:t>
            </a:fld>
            <a:endParaRPr lang="de-DE" noProof="0" dirty="0"/>
          </a:p>
        </p:txBody>
      </p:sp>
    </p:spTree>
    <p:extLst>
      <p:ext uri="{BB962C8B-B14F-4D97-AF65-F5344CB8AC3E}">
        <p14:creationId xmlns:p14="http://schemas.microsoft.com/office/powerpoint/2010/main" val="3759884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6200" y="503238"/>
            <a:ext cx="7010400" cy="3943350"/>
          </a:xfrm>
        </p:spPr>
      </p:sp>
      <p:sp>
        <p:nvSpPr>
          <p:cNvPr id="3" name="Notizenplatzhalter 2"/>
          <p:cNvSpPr>
            <a:spLocks noGrp="1"/>
          </p:cNvSpPr>
          <p:nvPr>
            <p:ph type="body" idx="1"/>
          </p:nvPr>
        </p:nvSpPr>
        <p:spPr/>
        <p:txBody>
          <a:bodyPr/>
          <a:lstStyle/>
          <a:p>
            <a:endParaRPr lang="de-DE" dirty="0"/>
          </a:p>
        </p:txBody>
      </p:sp>
      <p:sp>
        <p:nvSpPr>
          <p:cNvPr id="4" name="Datumsplatzhalter 3"/>
          <p:cNvSpPr>
            <a:spLocks noGrp="1"/>
          </p:cNvSpPr>
          <p:nvPr>
            <p:ph type="dt" idx="10"/>
          </p:nvPr>
        </p:nvSpPr>
        <p:spPr/>
        <p:txBody>
          <a:bodyPr/>
          <a:lstStyle/>
          <a:p>
            <a:fld id="{A3BF7A61-D1BC-4096-B169-B8E108549B88}" type="datetime1">
              <a:rPr lang="de-DE" noProof="0" smtClean="0"/>
              <a:t>26.10.2022</a:t>
            </a:fld>
            <a:endParaRPr lang="de-DE" noProof="0" dirty="0"/>
          </a:p>
        </p:txBody>
      </p:sp>
    </p:spTree>
    <p:extLst>
      <p:ext uri="{BB962C8B-B14F-4D97-AF65-F5344CB8AC3E}">
        <p14:creationId xmlns:p14="http://schemas.microsoft.com/office/powerpoint/2010/main" val="3608189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6200" y="503238"/>
            <a:ext cx="7010400" cy="3943350"/>
          </a:xfrm>
        </p:spPr>
      </p:sp>
      <p:sp>
        <p:nvSpPr>
          <p:cNvPr id="3" name="Notizenplatzhalter 2"/>
          <p:cNvSpPr>
            <a:spLocks noGrp="1"/>
          </p:cNvSpPr>
          <p:nvPr>
            <p:ph type="body" idx="1"/>
          </p:nvPr>
        </p:nvSpPr>
        <p:spPr/>
        <p:txBody>
          <a:bodyPr/>
          <a:lstStyle/>
          <a:p>
            <a:endParaRPr lang="de-DE" dirty="0"/>
          </a:p>
        </p:txBody>
      </p:sp>
      <p:sp>
        <p:nvSpPr>
          <p:cNvPr id="4" name="Datumsplatzhalter 3"/>
          <p:cNvSpPr>
            <a:spLocks noGrp="1"/>
          </p:cNvSpPr>
          <p:nvPr>
            <p:ph type="dt" idx="10"/>
          </p:nvPr>
        </p:nvSpPr>
        <p:spPr/>
        <p:txBody>
          <a:bodyPr/>
          <a:lstStyle/>
          <a:p>
            <a:fld id="{A3BF7A61-D1BC-4096-B169-B8E108549B88}" type="datetime1">
              <a:rPr lang="de-DE" noProof="0" smtClean="0"/>
              <a:t>26.10.2022</a:t>
            </a:fld>
            <a:endParaRPr lang="de-DE" noProof="0" dirty="0"/>
          </a:p>
        </p:txBody>
      </p:sp>
    </p:spTree>
    <p:extLst>
      <p:ext uri="{BB962C8B-B14F-4D97-AF65-F5344CB8AC3E}">
        <p14:creationId xmlns:p14="http://schemas.microsoft.com/office/powerpoint/2010/main" val="1443308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elfoli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90409" y="2278800"/>
            <a:ext cx="10962367" cy="2084400"/>
          </a:xfrm>
        </p:spPr>
        <p:txBody>
          <a:bodyPr anchor="t"/>
          <a:lstStyle>
            <a:lvl1pPr algn="l">
              <a:defRPr sz="3900" b="1">
                <a:solidFill>
                  <a:schemeClr val="accent1"/>
                </a:solidFill>
                <a:latin typeface="+mj-lt"/>
              </a:defRPr>
            </a:lvl1pPr>
          </a:lstStyle>
          <a:p>
            <a:r>
              <a:rPr lang="de-DE"/>
              <a:t>Mastertitelformat bearbeiten</a:t>
            </a:r>
            <a:endParaRPr lang="de-DE" dirty="0"/>
          </a:p>
        </p:txBody>
      </p:sp>
      <p:sp>
        <p:nvSpPr>
          <p:cNvPr id="3" name="Subtitle 2"/>
          <p:cNvSpPr>
            <a:spLocks noGrp="1"/>
          </p:cNvSpPr>
          <p:nvPr>
            <p:ph type="subTitle" idx="1" hasCustomPrompt="1"/>
          </p:nvPr>
        </p:nvSpPr>
        <p:spPr>
          <a:xfrm>
            <a:off x="590400" y="1987200"/>
            <a:ext cx="9129600" cy="223200"/>
          </a:xfrm>
        </p:spPr>
        <p:txBody>
          <a:bodyPr>
            <a:noAutofit/>
          </a:bodyPr>
          <a:lstStyle>
            <a:lvl1pPr marL="0" indent="0" algn="l">
              <a:buNone/>
              <a:defRPr sz="1500" b="1">
                <a:solidFill>
                  <a:schemeClr val="accent2"/>
                </a:solidFill>
                <a:latin typeface="+mj-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de-DE" dirty="0"/>
              <a:t>Preline</a:t>
            </a:r>
          </a:p>
        </p:txBody>
      </p:sp>
      <p:sp>
        <p:nvSpPr>
          <p:cNvPr id="9" name="Textplatzhalter 8"/>
          <p:cNvSpPr>
            <a:spLocks noGrp="1"/>
          </p:cNvSpPr>
          <p:nvPr>
            <p:ph type="body" sz="quarter" idx="10" hasCustomPrompt="1"/>
          </p:nvPr>
        </p:nvSpPr>
        <p:spPr>
          <a:xfrm>
            <a:off x="590400" y="6087600"/>
            <a:ext cx="5572800" cy="230400"/>
          </a:xfrm>
        </p:spPr>
        <p:txBody>
          <a:bodyPr anchor="b">
            <a:noAutofit/>
          </a:bodyPr>
          <a:lstStyle>
            <a:lvl1pPr marL="0" indent="0">
              <a:buNone/>
              <a:defRPr lang="de-DE" sz="1200" b="1" i="0" kern="1200" cap="all" baseline="0" dirty="0">
                <a:solidFill>
                  <a:schemeClr val="tx1"/>
                </a:solidFill>
                <a:latin typeface="+mn-lt"/>
                <a:ea typeface="ＭＳ Ｐゴシック" charset="-128"/>
                <a:cs typeface="AvenirNext LT Com Demi"/>
              </a:defRPr>
            </a:lvl1pPr>
          </a:lstStyle>
          <a:p>
            <a:pPr lvl="0"/>
            <a:r>
              <a:rPr lang="de-DE" dirty="0"/>
              <a:t>Referent</a:t>
            </a:r>
          </a:p>
        </p:txBody>
      </p:sp>
      <p:sp>
        <p:nvSpPr>
          <p:cNvPr id="10" name="Textplatzhalter 8"/>
          <p:cNvSpPr>
            <a:spLocks noGrp="1"/>
          </p:cNvSpPr>
          <p:nvPr>
            <p:ph type="body" sz="quarter" idx="11" hasCustomPrompt="1"/>
          </p:nvPr>
        </p:nvSpPr>
        <p:spPr>
          <a:xfrm>
            <a:off x="590400" y="6335142"/>
            <a:ext cx="3168000" cy="191663"/>
          </a:xfrm>
        </p:spPr>
        <p:txBody>
          <a:bodyPr tIns="18000" anchor="b">
            <a:noAutofit/>
          </a:bodyPr>
          <a:lstStyle>
            <a:lvl1pPr marL="0" indent="0">
              <a:buNone/>
              <a:defRPr sz="1200" cap="none" baseline="0">
                <a:solidFill>
                  <a:schemeClr val="tx1"/>
                </a:solidFill>
              </a:defRPr>
            </a:lvl1pPr>
          </a:lstStyle>
          <a:p>
            <a:pPr lvl="0"/>
            <a:r>
              <a:rPr lang="de-DE" dirty="0"/>
              <a:t>Ort, Datum</a:t>
            </a:r>
          </a:p>
        </p:txBody>
      </p:sp>
    </p:spTree>
    <p:extLst>
      <p:ext uri="{BB962C8B-B14F-4D97-AF65-F5344CB8AC3E}">
        <p14:creationId xmlns:p14="http://schemas.microsoft.com/office/powerpoint/2010/main" val="1837993950"/>
      </p:ext>
    </p:extLst>
  </p:cSld>
  <p:clrMapOvr>
    <a:masterClrMapping/>
  </p:clrMapOvr>
  <p:extLst>
    <p:ext uri="{DCECCB84-F9BA-43D5-87BE-67443E8EF086}">
      <p15:sldGuideLst xmlns:p15="http://schemas.microsoft.com/office/powerpoint/2012/main">
        <p15:guide id="2" orient="horz" pos="1253" userDrawn="1">
          <p15:clr>
            <a:srgbClr val="FBAE40"/>
          </p15:clr>
        </p15:guide>
        <p15:guide id="3" pos="36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Vier Inhalt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75733" y="2822714"/>
            <a:ext cx="5280000" cy="1218787"/>
          </a:xfrm>
        </p:spPr>
        <p:txBody>
          <a:bodyPr/>
          <a:lstStyle/>
          <a:p>
            <a:pPr lvl="0"/>
            <a:r>
              <a:rPr lang="de-DE"/>
              <a:t>Mastertextformat bearbeiten</a:t>
            </a:r>
          </a:p>
          <a:p>
            <a:pPr lvl="1"/>
            <a:r>
              <a:rPr lang="de-DE"/>
              <a:t>Zweite Ebene</a:t>
            </a:r>
          </a:p>
          <a:p>
            <a:pPr lvl="2"/>
            <a:r>
              <a:rPr lang="de-DE"/>
              <a:t>Dritte Ebene</a:t>
            </a:r>
          </a:p>
        </p:txBody>
      </p:sp>
      <p:sp>
        <p:nvSpPr>
          <p:cNvPr id="4" name="Content Placeholder 3"/>
          <p:cNvSpPr>
            <a:spLocks noGrp="1"/>
          </p:cNvSpPr>
          <p:nvPr>
            <p:ph sz="half" idx="2"/>
          </p:nvPr>
        </p:nvSpPr>
        <p:spPr>
          <a:xfrm>
            <a:off x="6272767" y="2822715"/>
            <a:ext cx="5280000" cy="1218788"/>
          </a:xfrm>
        </p:spPr>
        <p:txBody>
          <a:bodyPr/>
          <a:lstStyle/>
          <a:p>
            <a:pPr lvl="0"/>
            <a:r>
              <a:rPr lang="de-DE"/>
              <a:t>Mastertextformat bearbeiten</a:t>
            </a:r>
          </a:p>
          <a:p>
            <a:pPr lvl="1"/>
            <a:r>
              <a:rPr lang="de-DE"/>
              <a:t>Zweite Ebene</a:t>
            </a:r>
          </a:p>
          <a:p>
            <a:pPr lvl="2"/>
            <a:r>
              <a:rPr lang="de-DE"/>
              <a:t>Dritte Ebene</a:t>
            </a:r>
          </a:p>
        </p:txBody>
      </p:sp>
      <p:sp>
        <p:nvSpPr>
          <p:cNvPr id="8" name="Foliennummernplatzhalter 7"/>
          <p:cNvSpPr>
            <a:spLocks noGrp="1"/>
          </p:cNvSpPr>
          <p:nvPr>
            <p:ph type="sldNum" sz="quarter" idx="10"/>
          </p:nvPr>
        </p:nvSpPr>
        <p:spPr/>
        <p:txBody>
          <a:bodyPr/>
          <a:lstStyle/>
          <a:p>
            <a:r>
              <a:rPr lang="de-DE"/>
              <a:t>Seite </a:t>
            </a:r>
            <a:fld id="{6F6D8431-8676-4400-B92E-E6F733CBE595}" type="slidenum">
              <a:rPr lang="de-DE" smtClean="0"/>
              <a:pPr/>
              <a:t>‹Nr.›</a:t>
            </a:fld>
            <a:endParaRPr lang="de-DE" dirty="0"/>
          </a:p>
        </p:txBody>
      </p:sp>
      <p:sp>
        <p:nvSpPr>
          <p:cNvPr id="9" name="Textplatzhalter 9"/>
          <p:cNvSpPr>
            <a:spLocks noGrp="1"/>
          </p:cNvSpPr>
          <p:nvPr>
            <p:ph type="body" sz="quarter" idx="11" hasCustomPrompt="1"/>
          </p:nvPr>
        </p:nvSpPr>
        <p:spPr>
          <a:xfrm>
            <a:off x="575742" y="914403"/>
            <a:ext cx="10977033" cy="252001"/>
          </a:xfrm>
        </p:spPr>
        <p:txBody>
          <a:bodyPr bIns="0">
            <a:noAutofit/>
          </a:bodyPr>
          <a:lstStyle>
            <a:lvl1pPr marL="0" indent="0">
              <a:buNone/>
              <a:defRPr sz="1500" b="1">
                <a:solidFill>
                  <a:schemeClr val="accent2"/>
                </a:solidFill>
                <a:latin typeface="+mj-lt"/>
              </a:defRPr>
            </a:lvl1pPr>
          </a:lstStyle>
          <a:p>
            <a:pPr lvl="0"/>
            <a:r>
              <a:rPr lang="de-DE" dirty="0"/>
              <a:t>Thema/Kapitel</a:t>
            </a:r>
          </a:p>
        </p:txBody>
      </p:sp>
      <p:cxnSp>
        <p:nvCxnSpPr>
          <p:cNvPr id="11" name="Gerade Verbindung 7"/>
          <p:cNvCxnSpPr/>
          <p:nvPr/>
        </p:nvCxnSpPr>
        <p:spPr>
          <a:xfrm>
            <a:off x="6064251" y="2349505"/>
            <a:ext cx="0" cy="3708401"/>
          </a:xfrm>
          <a:prstGeom prst="line">
            <a:avLst/>
          </a:prstGeom>
          <a:ln w="3175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3" name="Gerade Verbindung 12"/>
          <p:cNvCxnSpPr/>
          <p:nvPr/>
        </p:nvCxnSpPr>
        <p:spPr>
          <a:xfrm flipH="1">
            <a:off x="575742" y="4203700"/>
            <a:ext cx="10977033" cy="0"/>
          </a:xfrm>
          <a:prstGeom prst="line">
            <a:avLst/>
          </a:prstGeom>
          <a:ln w="31750"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6" name="Titel 5"/>
          <p:cNvSpPr>
            <a:spLocks noGrp="1"/>
          </p:cNvSpPr>
          <p:nvPr>
            <p:ph type="title"/>
          </p:nvPr>
        </p:nvSpPr>
        <p:spPr/>
        <p:txBody>
          <a:bodyPr/>
          <a:lstStyle/>
          <a:p>
            <a:r>
              <a:rPr lang="de-DE"/>
              <a:t>Mastertitelformat bearbeiten</a:t>
            </a:r>
            <a:endParaRPr lang="de-DE" dirty="0"/>
          </a:p>
        </p:txBody>
      </p:sp>
      <p:sp>
        <p:nvSpPr>
          <p:cNvPr id="14" name="Textplatzhalter 5"/>
          <p:cNvSpPr>
            <a:spLocks noGrp="1"/>
          </p:cNvSpPr>
          <p:nvPr>
            <p:ph type="body" sz="quarter" idx="14" hasCustomPrompt="1"/>
          </p:nvPr>
        </p:nvSpPr>
        <p:spPr>
          <a:xfrm>
            <a:off x="575742" y="2349501"/>
            <a:ext cx="5278967" cy="473213"/>
          </a:xfrm>
        </p:spPr>
        <p:txBody>
          <a:bodyPr/>
          <a:lstStyle>
            <a:lvl1pPr marL="0" indent="0">
              <a:buNone/>
              <a:defRPr b="1" cap="all" baseline="0">
                <a:solidFill>
                  <a:schemeClr val="accent2"/>
                </a:solidFill>
                <a:latin typeface="+mj-lt"/>
              </a:defRPr>
            </a:lvl1pPr>
          </a:lstStyle>
          <a:p>
            <a:pPr lvl="0"/>
            <a:r>
              <a:rPr lang="de-DE" dirty="0"/>
              <a:t>Subheadline</a:t>
            </a:r>
          </a:p>
        </p:txBody>
      </p:sp>
      <p:sp>
        <p:nvSpPr>
          <p:cNvPr id="15" name="Textplatzhalter 5"/>
          <p:cNvSpPr>
            <a:spLocks noGrp="1"/>
          </p:cNvSpPr>
          <p:nvPr>
            <p:ph type="body" sz="quarter" idx="15" hasCustomPrompt="1"/>
          </p:nvPr>
        </p:nvSpPr>
        <p:spPr>
          <a:xfrm>
            <a:off x="6273809" y="2349501"/>
            <a:ext cx="5278967" cy="473213"/>
          </a:xfrm>
        </p:spPr>
        <p:txBody>
          <a:bodyPr/>
          <a:lstStyle>
            <a:lvl1pPr marL="0" indent="0">
              <a:buNone/>
              <a:defRPr b="1" cap="all" baseline="0">
                <a:solidFill>
                  <a:schemeClr val="accent2"/>
                </a:solidFill>
                <a:latin typeface="+mj-lt"/>
              </a:defRPr>
            </a:lvl1pPr>
          </a:lstStyle>
          <a:p>
            <a:pPr lvl="0"/>
            <a:r>
              <a:rPr lang="de-DE" dirty="0"/>
              <a:t>Subheadline</a:t>
            </a:r>
          </a:p>
        </p:txBody>
      </p:sp>
      <p:sp>
        <p:nvSpPr>
          <p:cNvPr id="18" name="Content Placeholder 2"/>
          <p:cNvSpPr>
            <a:spLocks noGrp="1"/>
          </p:cNvSpPr>
          <p:nvPr>
            <p:ph sz="half" idx="16"/>
          </p:nvPr>
        </p:nvSpPr>
        <p:spPr>
          <a:xfrm>
            <a:off x="575733" y="4839114"/>
            <a:ext cx="5280000" cy="1218787"/>
          </a:xfrm>
        </p:spPr>
        <p:txBody>
          <a:bodyPr/>
          <a:lstStyle/>
          <a:p>
            <a:pPr lvl="0"/>
            <a:r>
              <a:rPr lang="de-DE"/>
              <a:t>Mastertextformat bearbeiten</a:t>
            </a:r>
          </a:p>
          <a:p>
            <a:pPr lvl="1"/>
            <a:r>
              <a:rPr lang="de-DE"/>
              <a:t>Zweite Ebene</a:t>
            </a:r>
          </a:p>
          <a:p>
            <a:pPr lvl="2"/>
            <a:r>
              <a:rPr lang="de-DE"/>
              <a:t>Dritte Ebene</a:t>
            </a:r>
          </a:p>
        </p:txBody>
      </p:sp>
      <p:sp>
        <p:nvSpPr>
          <p:cNvPr id="19" name="Textplatzhalter 5"/>
          <p:cNvSpPr>
            <a:spLocks noGrp="1"/>
          </p:cNvSpPr>
          <p:nvPr>
            <p:ph type="body" sz="quarter" idx="17" hasCustomPrompt="1"/>
          </p:nvPr>
        </p:nvSpPr>
        <p:spPr>
          <a:xfrm>
            <a:off x="575742" y="4365901"/>
            <a:ext cx="5278967" cy="473213"/>
          </a:xfrm>
        </p:spPr>
        <p:txBody>
          <a:bodyPr/>
          <a:lstStyle>
            <a:lvl1pPr marL="0" indent="0">
              <a:buNone/>
              <a:defRPr b="1" cap="all" baseline="0">
                <a:solidFill>
                  <a:schemeClr val="accent2"/>
                </a:solidFill>
                <a:latin typeface="+mj-lt"/>
              </a:defRPr>
            </a:lvl1pPr>
          </a:lstStyle>
          <a:p>
            <a:pPr lvl="0"/>
            <a:r>
              <a:rPr lang="de-DE" dirty="0"/>
              <a:t>Subheadline</a:t>
            </a:r>
          </a:p>
        </p:txBody>
      </p:sp>
      <p:sp>
        <p:nvSpPr>
          <p:cNvPr id="20" name="Content Placeholder 2"/>
          <p:cNvSpPr>
            <a:spLocks noGrp="1"/>
          </p:cNvSpPr>
          <p:nvPr>
            <p:ph sz="half" idx="18"/>
          </p:nvPr>
        </p:nvSpPr>
        <p:spPr>
          <a:xfrm>
            <a:off x="6272767" y="4839114"/>
            <a:ext cx="5280000" cy="1218787"/>
          </a:xfrm>
        </p:spPr>
        <p:txBody>
          <a:bodyPr/>
          <a:lstStyle/>
          <a:p>
            <a:pPr lvl="0"/>
            <a:r>
              <a:rPr lang="de-DE"/>
              <a:t>Mastertextformat bearbeiten</a:t>
            </a:r>
          </a:p>
          <a:p>
            <a:pPr lvl="1"/>
            <a:r>
              <a:rPr lang="de-DE"/>
              <a:t>Zweite Ebene</a:t>
            </a:r>
          </a:p>
          <a:p>
            <a:pPr lvl="2"/>
            <a:r>
              <a:rPr lang="de-DE"/>
              <a:t>Dritte Ebene</a:t>
            </a:r>
          </a:p>
        </p:txBody>
      </p:sp>
      <p:sp>
        <p:nvSpPr>
          <p:cNvPr id="21" name="Textplatzhalter 5"/>
          <p:cNvSpPr>
            <a:spLocks noGrp="1"/>
          </p:cNvSpPr>
          <p:nvPr>
            <p:ph type="body" sz="quarter" idx="19" hasCustomPrompt="1"/>
          </p:nvPr>
        </p:nvSpPr>
        <p:spPr>
          <a:xfrm>
            <a:off x="6272775" y="4365901"/>
            <a:ext cx="5278967" cy="473213"/>
          </a:xfrm>
        </p:spPr>
        <p:txBody>
          <a:bodyPr/>
          <a:lstStyle>
            <a:lvl1pPr marL="0" indent="0">
              <a:buNone/>
              <a:defRPr b="1" cap="all" baseline="0">
                <a:solidFill>
                  <a:schemeClr val="accent2"/>
                </a:solidFill>
                <a:latin typeface="+mj-lt"/>
              </a:defRPr>
            </a:lvl1pPr>
          </a:lstStyle>
          <a:p>
            <a:pPr lvl="0"/>
            <a:r>
              <a:rPr lang="de-DE" dirty="0"/>
              <a:t>Subheadline</a:t>
            </a:r>
          </a:p>
        </p:txBody>
      </p:sp>
      <p:cxnSp>
        <p:nvCxnSpPr>
          <p:cNvPr id="16" name="Gerade Verbindung 7"/>
          <p:cNvCxnSpPr/>
          <p:nvPr/>
        </p:nvCxnSpPr>
        <p:spPr>
          <a:xfrm>
            <a:off x="6064251" y="2349505"/>
            <a:ext cx="0" cy="3708401"/>
          </a:xfrm>
          <a:prstGeom prst="line">
            <a:avLst/>
          </a:prstGeom>
          <a:ln w="3175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7" name="Gerade Verbindung 12"/>
          <p:cNvCxnSpPr/>
          <p:nvPr/>
        </p:nvCxnSpPr>
        <p:spPr>
          <a:xfrm flipH="1">
            <a:off x="575742" y="4203700"/>
            <a:ext cx="10977033" cy="0"/>
          </a:xfrm>
          <a:prstGeom prst="line">
            <a:avLst/>
          </a:prstGeom>
          <a:ln w="3175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2" name="Gerade Verbindung 7">
            <a:extLst>
              <a:ext uri="{FF2B5EF4-FFF2-40B4-BE49-F238E27FC236}">
                <a16:creationId xmlns:a16="http://schemas.microsoft.com/office/drawing/2014/main" id="{8521B7A5-0732-4173-A737-4A88D3320E9B}"/>
              </a:ext>
            </a:extLst>
          </p:cNvPr>
          <p:cNvCxnSpPr/>
          <p:nvPr userDrawn="1"/>
        </p:nvCxnSpPr>
        <p:spPr>
          <a:xfrm>
            <a:off x="6064251" y="2349505"/>
            <a:ext cx="0" cy="3708401"/>
          </a:xfrm>
          <a:prstGeom prst="line">
            <a:avLst/>
          </a:prstGeom>
          <a:ln w="3175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3" name="Gerade Verbindung 12">
            <a:extLst>
              <a:ext uri="{FF2B5EF4-FFF2-40B4-BE49-F238E27FC236}">
                <a16:creationId xmlns:a16="http://schemas.microsoft.com/office/drawing/2014/main" id="{783DBDAD-B561-49F8-9DBC-341EF1B8862C}"/>
              </a:ext>
            </a:extLst>
          </p:cNvPr>
          <p:cNvCxnSpPr/>
          <p:nvPr userDrawn="1"/>
        </p:nvCxnSpPr>
        <p:spPr>
          <a:xfrm flipH="1">
            <a:off x="575742" y="4203700"/>
            <a:ext cx="10977033" cy="0"/>
          </a:xfrm>
          <a:prstGeom prst="line">
            <a:avLst/>
          </a:prstGeom>
          <a:ln w="31750" cmpd="sng">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962160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Zwei Bilder oben und Inhalt unten">
    <p:spTree>
      <p:nvGrpSpPr>
        <p:cNvPr id="1" name=""/>
        <p:cNvGrpSpPr/>
        <p:nvPr/>
      </p:nvGrpSpPr>
      <p:grpSpPr>
        <a:xfrm>
          <a:off x="0" y="0"/>
          <a:ext cx="0" cy="0"/>
          <a:chOff x="0" y="0"/>
          <a:chExt cx="0" cy="0"/>
        </a:xfrm>
      </p:grpSpPr>
      <p:sp>
        <p:nvSpPr>
          <p:cNvPr id="8" name="Foliennummernplatzhalter 7"/>
          <p:cNvSpPr>
            <a:spLocks noGrp="1"/>
          </p:cNvSpPr>
          <p:nvPr>
            <p:ph type="sldNum" sz="quarter" idx="10"/>
          </p:nvPr>
        </p:nvSpPr>
        <p:spPr/>
        <p:txBody>
          <a:bodyPr/>
          <a:lstStyle/>
          <a:p>
            <a:r>
              <a:rPr lang="de-DE"/>
              <a:t>Seite </a:t>
            </a:r>
            <a:fld id="{6F6D8431-8676-4400-B92E-E6F733CBE595}" type="slidenum">
              <a:rPr lang="de-DE" smtClean="0"/>
              <a:pPr/>
              <a:t>‹Nr.›</a:t>
            </a:fld>
            <a:endParaRPr lang="de-DE" dirty="0"/>
          </a:p>
        </p:txBody>
      </p:sp>
      <p:sp>
        <p:nvSpPr>
          <p:cNvPr id="9" name="Textplatzhalter 9"/>
          <p:cNvSpPr>
            <a:spLocks noGrp="1"/>
          </p:cNvSpPr>
          <p:nvPr>
            <p:ph type="body" sz="quarter" idx="11" hasCustomPrompt="1"/>
          </p:nvPr>
        </p:nvSpPr>
        <p:spPr>
          <a:xfrm>
            <a:off x="575742" y="914403"/>
            <a:ext cx="10977033" cy="252001"/>
          </a:xfrm>
        </p:spPr>
        <p:txBody>
          <a:bodyPr bIns="0">
            <a:noAutofit/>
          </a:bodyPr>
          <a:lstStyle>
            <a:lvl1pPr marL="0" indent="0">
              <a:buNone/>
              <a:defRPr sz="1500" b="1">
                <a:solidFill>
                  <a:schemeClr val="accent2"/>
                </a:solidFill>
                <a:latin typeface="+mj-lt"/>
              </a:defRPr>
            </a:lvl1pPr>
          </a:lstStyle>
          <a:p>
            <a:pPr lvl="0"/>
            <a:r>
              <a:rPr lang="de-DE" dirty="0"/>
              <a:t>Thema/Kapitel</a:t>
            </a:r>
          </a:p>
        </p:txBody>
      </p:sp>
      <p:sp>
        <p:nvSpPr>
          <p:cNvPr id="10" name="Content Placeholder 2"/>
          <p:cNvSpPr>
            <a:spLocks noGrp="1"/>
          </p:cNvSpPr>
          <p:nvPr>
            <p:ph sz="half" idx="12"/>
          </p:nvPr>
        </p:nvSpPr>
        <p:spPr>
          <a:xfrm>
            <a:off x="575733" y="4741247"/>
            <a:ext cx="8304000" cy="1332000"/>
          </a:xfrm>
        </p:spPr>
        <p:txBody>
          <a:bodyPr/>
          <a:lstStyle/>
          <a:p>
            <a:pPr lvl="0"/>
            <a:r>
              <a:rPr lang="de-DE"/>
              <a:t>Mastertextformat bearbeiten</a:t>
            </a:r>
          </a:p>
          <a:p>
            <a:pPr lvl="1"/>
            <a:r>
              <a:rPr lang="de-DE"/>
              <a:t>Zweite Ebene</a:t>
            </a:r>
          </a:p>
          <a:p>
            <a:pPr lvl="2"/>
            <a:r>
              <a:rPr lang="de-DE"/>
              <a:t>Dritte Ebene</a:t>
            </a:r>
          </a:p>
        </p:txBody>
      </p:sp>
      <p:sp>
        <p:nvSpPr>
          <p:cNvPr id="6" name="Bildplatzhalter 5"/>
          <p:cNvSpPr>
            <a:spLocks noGrp="1"/>
          </p:cNvSpPr>
          <p:nvPr>
            <p:ph type="pic" sz="quarter" idx="13"/>
          </p:nvPr>
        </p:nvSpPr>
        <p:spPr>
          <a:xfrm>
            <a:off x="575733" y="2349500"/>
            <a:ext cx="5424000" cy="1908000"/>
          </a:xfrm>
        </p:spPr>
        <p:txBody>
          <a:bodyPr/>
          <a:lstStyle>
            <a:lvl1pPr marL="0" indent="0" algn="ctr">
              <a:buNone/>
              <a:defRPr/>
            </a:lvl1pPr>
          </a:lstStyle>
          <a:p>
            <a:r>
              <a:rPr lang="de-DE"/>
              <a:t>Bild durch Klicken auf Symbol hinzufügen</a:t>
            </a:r>
            <a:endParaRPr lang="de-DE" dirty="0"/>
          </a:p>
        </p:txBody>
      </p:sp>
      <p:sp>
        <p:nvSpPr>
          <p:cNvPr id="14" name="Bildplatzhalter 5"/>
          <p:cNvSpPr>
            <a:spLocks noGrp="1"/>
          </p:cNvSpPr>
          <p:nvPr>
            <p:ph type="pic" sz="quarter" idx="14"/>
          </p:nvPr>
        </p:nvSpPr>
        <p:spPr>
          <a:xfrm>
            <a:off x="6119167" y="2357217"/>
            <a:ext cx="5424000" cy="1908000"/>
          </a:xfrm>
        </p:spPr>
        <p:txBody>
          <a:bodyPr/>
          <a:lstStyle>
            <a:lvl1pPr marL="0" indent="0" algn="ctr">
              <a:buNone/>
              <a:defRPr/>
            </a:lvl1pPr>
          </a:lstStyle>
          <a:p>
            <a:r>
              <a:rPr lang="de-DE"/>
              <a:t>Bild durch Klicken auf Symbol hinzufügen</a:t>
            </a:r>
            <a:endParaRPr lang="de-DE" dirty="0"/>
          </a:p>
        </p:txBody>
      </p:sp>
      <p:sp>
        <p:nvSpPr>
          <p:cNvPr id="7" name="Titel 6"/>
          <p:cNvSpPr>
            <a:spLocks noGrp="1"/>
          </p:cNvSpPr>
          <p:nvPr>
            <p:ph type="title"/>
          </p:nvPr>
        </p:nvSpPr>
        <p:spPr/>
        <p:txBody>
          <a:bodyPr/>
          <a:lstStyle/>
          <a:p>
            <a:r>
              <a:rPr lang="de-DE"/>
              <a:t>Mastertitelformat bearbeiten</a:t>
            </a:r>
            <a:endParaRPr lang="de-DE" dirty="0"/>
          </a:p>
        </p:txBody>
      </p:sp>
    </p:spTree>
    <p:extLst>
      <p:ext uri="{BB962C8B-B14F-4D97-AF65-F5344CB8AC3E}">
        <p14:creationId xmlns:p14="http://schemas.microsoft.com/office/powerpoint/2010/main" val="35406442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Zwei Bilder unten und Inhalt oben">
    <p:spTree>
      <p:nvGrpSpPr>
        <p:cNvPr id="1" name=""/>
        <p:cNvGrpSpPr/>
        <p:nvPr/>
      </p:nvGrpSpPr>
      <p:grpSpPr>
        <a:xfrm>
          <a:off x="0" y="0"/>
          <a:ext cx="0" cy="0"/>
          <a:chOff x="0" y="0"/>
          <a:chExt cx="0" cy="0"/>
        </a:xfrm>
      </p:grpSpPr>
      <p:sp>
        <p:nvSpPr>
          <p:cNvPr id="8" name="Foliennummernplatzhalter 7"/>
          <p:cNvSpPr>
            <a:spLocks noGrp="1"/>
          </p:cNvSpPr>
          <p:nvPr>
            <p:ph type="sldNum" sz="quarter" idx="10"/>
          </p:nvPr>
        </p:nvSpPr>
        <p:spPr/>
        <p:txBody>
          <a:bodyPr/>
          <a:lstStyle/>
          <a:p>
            <a:r>
              <a:rPr lang="de-DE"/>
              <a:t>Seite </a:t>
            </a:r>
            <a:fld id="{6F6D8431-8676-4400-B92E-E6F733CBE595}" type="slidenum">
              <a:rPr lang="de-DE" smtClean="0"/>
              <a:pPr/>
              <a:t>‹Nr.›</a:t>
            </a:fld>
            <a:endParaRPr lang="de-DE" dirty="0"/>
          </a:p>
        </p:txBody>
      </p:sp>
      <p:sp>
        <p:nvSpPr>
          <p:cNvPr id="9" name="Textplatzhalter 9"/>
          <p:cNvSpPr>
            <a:spLocks noGrp="1"/>
          </p:cNvSpPr>
          <p:nvPr>
            <p:ph type="body" sz="quarter" idx="11" hasCustomPrompt="1"/>
          </p:nvPr>
        </p:nvSpPr>
        <p:spPr>
          <a:xfrm>
            <a:off x="575742" y="914403"/>
            <a:ext cx="10977033" cy="252001"/>
          </a:xfrm>
        </p:spPr>
        <p:txBody>
          <a:bodyPr bIns="0">
            <a:noAutofit/>
          </a:bodyPr>
          <a:lstStyle>
            <a:lvl1pPr marL="0" indent="0">
              <a:buNone/>
              <a:defRPr sz="1500" b="1">
                <a:solidFill>
                  <a:schemeClr val="accent2"/>
                </a:solidFill>
                <a:latin typeface="+mj-lt"/>
              </a:defRPr>
            </a:lvl1pPr>
          </a:lstStyle>
          <a:p>
            <a:pPr lvl="0"/>
            <a:r>
              <a:rPr lang="de-DE" dirty="0"/>
              <a:t>Thema/Kapitel</a:t>
            </a:r>
          </a:p>
        </p:txBody>
      </p:sp>
      <p:sp>
        <p:nvSpPr>
          <p:cNvPr id="10" name="Content Placeholder 2"/>
          <p:cNvSpPr>
            <a:spLocks noGrp="1"/>
          </p:cNvSpPr>
          <p:nvPr>
            <p:ph sz="half" idx="12"/>
          </p:nvPr>
        </p:nvSpPr>
        <p:spPr>
          <a:xfrm>
            <a:off x="575733" y="2349500"/>
            <a:ext cx="8304000" cy="1332000"/>
          </a:xfrm>
        </p:spPr>
        <p:txBody>
          <a:bodyPr/>
          <a:lstStyle/>
          <a:p>
            <a:pPr lvl="0"/>
            <a:r>
              <a:rPr lang="de-DE"/>
              <a:t>Mastertextformat bearbeiten</a:t>
            </a:r>
          </a:p>
          <a:p>
            <a:pPr lvl="1"/>
            <a:r>
              <a:rPr lang="de-DE"/>
              <a:t>Zweite Ebene</a:t>
            </a:r>
          </a:p>
          <a:p>
            <a:pPr lvl="2"/>
            <a:r>
              <a:rPr lang="de-DE"/>
              <a:t>Dritte Ebene</a:t>
            </a:r>
          </a:p>
        </p:txBody>
      </p:sp>
      <p:sp>
        <p:nvSpPr>
          <p:cNvPr id="6" name="Bildplatzhalter 5"/>
          <p:cNvSpPr>
            <a:spLocks noGrp="1"/>
          </p:cNvSpPr>
          <p:nvPr>
            <p:ph type="pic" sz="quarter" idx="13"/>
          </p:nvPr>
        </p:nvSpPr>
        <p:spPr>
          <a:xfrm>
            <a:off x="575733" y="4165247"/>
            <a:ext cx="5424000" cy="1908000"/>
          </a:xfrm>
        </p:spPr>
        <p:txBody>
          <a:bodyPr/>
          <a:lstStyle>
            <a:lvl1pPr marL="0" indent="0" algn="ctr">
              <a:buNone/>
              <a:defRPr/>
            </a:lvl1pPr>
          </a:lstStyle>
          <a:p>
            <a:r>
              <a:rPr lang="de-DE"/>
              <a:t>Bild durch Klicken auf Symbol hinzufügen</a:t>
            </a:r>
            <a:endParaRPr lang="de-DE" dirty="0"/>
          </a:p>
        </p:txBody>
      </p:sp>
      <p:sp>
        <p:nvSpPr>
          <p:cNvPr id="14" name="Bildplatzhalter 5"/>
          <p:cNvSpPr>
            <a:spLocks noGrp="1"/>
          </p:cNvSpPr>
          <p:nvPr>
            <p:ph type="pic" sz="quarter" idx="14"/>
          </p:nvPr>
        </p:nvSpPr>
        <p:spPr>
          <a:xfrm>
            <a:off x="6119167" y="4165247"/>
            <a:ext cx="5424000" cy="1908000"/>
          </a:xfrm>
        </p:spPr>
        <p:txBody>
          <a:bodyPr/>
          <a:lstStyle>
            <a:lvl1pPr marL="0" indent="0" algn="ctr">
              <a:buNone/>
              <a:defRPr/>
            </a:lvl1pPr>
          </a:lstStyle>
          <a:p>
            <a:r>
              <a:rPr lang="de-DE"/>
              <a:t>Bild durch Klicken auf Symbol hinzufügen</a:t>
            </a:r>
            <a:endParaRPr lang="de-DE" dirty="0"/>
          </a:p>
        </p:txBody>
      </p:sp>
      <p:sp>
        <p:nvSpPr>
          <p:cNvPr id="7" name="Titel 6"/>
          <p:cNvSpPr>
            <a:spLocks noGrp="1"/>
          </p:cNvSpPr>
          <p:nvPr>
            <p:ph type="title"/>
          </p:nvPr>
        </p:nvSpPr>
        <p:spPr/>
        <p:txBody>
          <a:bodyPr/>
          <a:lstStyle/>
          <a:p>
            <a:r>
              <a:rPr lang="de-DE"/>
              <a:t>Mastertitelformat bearbeiten</a:t>
            </a:r>
            <a:endParaRPr lang="de-DE" dirty="0"/>
          </a:p>
        </p:txBody>
      </p:sp>
    </p:spTree>
    <p:extLst>
      <p:ext uri="{BB962C8B-B14F-4D97-AF65-F5344CB8AC3E}">
        <p14:creationId xmlns:p14="http://schemas.microsoft.com/office/powerpoint/2010/main" val="33229866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Vier Bilder ">
    <p:spTree>
      <p:nvGrpSpPr>
        <p:cNvPr id="1" name=""/>
        <p:cNvGrpSpPr/>
        <p:nvPr/>
      </p:nvGrpSpPr>
      <p:grpSpPr>
        <a:xfrm>
          <a:off x="0" y="0"/>
          <a:ext cx="0" cy="0"/>
          <a:chOff x="0" y="0"/>
          <a:chExt cx="0" cy="0"/>
        </a:xfrm>
      </p:grpSpPr>
      <p:sp>
        <p:nvSpPr>
          <p:cNvPr id="8" name="Foliennummernplatzhalter 7"/>
          <p:cNvSpPr>
            <a:spLocks noGrp="1"/>
          </p:cNvSpPr>
          <p:nvPr>
            <p:ph type="sldNum" sz="quarter" idx="10"/>
          </p:nvPr>
        </p:nvSpPr>
        <p:spPr/>
        <p:txBody>
          <a:bodyPr/>
          <a:lstStyle/>
          <a:p>
            <a:r>
              <a:rPr lang="de-DE"/>
              <a:t>Seite </a:t>
            </a:r>
            <a:fld id="{6F6D8431-8676-4400-B92E-E6F733CBE595}" type="slidenum">
              <a:rPr lang="de-DE" smtClean="0"/>
              <a:pPr/>
              <a:t>‹Nr.›</a:t>
            </a:fld>
            <a:endParaRPr lang="de-DE" dirty="0"/>
          </a:p>
        </p:txBody>
      </p:sp>
      <p:sp>
        <p:nvSpPr>
          <p:cNvPr id="9" name="Textplatzhalter 9"/>
          <p:cNvSpPr>
            <a:spLocks noGrp="1"/>
          </p:cNvSpPr>
          <p:nvPr>
            <p:ph type="body" sz="quarter" idx="11" hasCustomPrompt="1"/>
          </p:nvPr>
        </p:nvSpPr>
        <p:spPr>
          <a:xfrm>
            <a:off x="575742" y="914403"/>
            <a:ext cx="10977033" cy="252001"/>
          </a:xfrm>
        </p:spPr>
        <p:txBody>
          <a:bodyPr bIns="0">
            <a:noAutofit/>
          </a:bodyPr>
          <a:lstStyle>
            <a:lvl1pPr marL="0" indent="0">
              <a:buNone/>
              <a:defRPr sz="1500" b="1">
                <a:solidFill>
                  <a:schemeClr val="accent2"/>
                </a:solidFill>
                <a:latin typeface="+mj-lt"/>
              </a:defRPr>
            </a:lvl1pPr>
          </a:lstStyle>
          <a:p>
            <a:pPr lvl="0"/>
            <a:r>
              <a:rPr lang="de-DE" dirty="0"/>
              <a:t>Thema/Kapitel</a:t>
            </a:r>
          </a:p>
        </p:txBody>
      </p:sp>
      <p:sp>
        <p:nvSpPr>
          <p:cNvPr id="6" name="Bildplatzhalter 5"/>
          <p:cNvSpPr>
            <a:spLocks noGrp="1"/>
          </p:cNvSpPr>
          <p:nvPr>
            <p:ph type="pic" sz="quarter" idx="13"/>
          </p:nvPr>
        </p:nvSpPr>
        <p:spPr>
          <a:xfrm>
            <a:off x="576000" y="4234916"/>
            <a:ext cx="5376000" cy="1908000"/>
          </a:xfrm>
        </p:spPr>
        <p:txBody>
          <a:bodyPr/>
          <a:lstStyle>
            <a:lvl1pPr marL="0" indent="0" algn="ctr">
              <a:buNone/>
              <a:defRPr/>
            </a:lvl1pPr>
          </a:lstStyle>
          <a:p>
            <a:r>
              <a:rPr lang="de-DE"/>
              <a:t>Bild durch Klicken auf Symbol hinzufügen</a:t>
            </a:r>
            <a:endParaRPr lang="de-DE" dirty="0"/>
          </a:p>
        </p:txBody>
      </p:sp>
      <p:sp>
        <p:nvSpPr>
          <p:cNvPr id="14" name="Bildplatzhalter 5"/>
          <p:cNvSpPr>
            <a:spLocks noGrp="1"/>
          </p:cNvSpPr>
          <p:nvPr>
            <p:ph type="pic" sz="quarter" idx="14"/>
          </p:nvPr>
        </p:nvSpPr>
        <p:spPr>
          <a:xfrm>
            <a:off x="6176767" y="4234916"/>
            <a:ext cx="5376000" cy="1908000"/>
          </a:xfrm>
        </p:spPr>
        <p:txBody>
          <a:bodyPr/>
          <a:lstStyle>
            <a:lvl1pPr marL="0" indent="0" algn="ctr">
              <a:buNone/>
              <a:defRPr/>
            </a:lvl1pPr>
          </a:lstStyle>
          <a:p>
            <a:r>
              <a:rPr lang="de-DE"/>
              <a:t>Bild durch Klicken auf Symbol hinzufügen</a:t>
            </a:r>
            <a:endParaRPr lang="de-DE" dirty="0"/>
          </a:p>
        </p:txBody>
      </p:sp>
      <p:sp>
        <p:nvSpPr>
          <p:cNvPr id="7" name="Titel 6"/>
          <p:cNvSpPr>
            <a:spLocks noGrp="1"/>
          </p:cNvSpPr>
          <p:nvPr>
            <p:ph type="title"/>
          </p:nvPr>
        </p:nvSpPr>
        <p:spPr>
          <a:xfrm>
            <a:off x="576009" y="1201239"/>
            <a:ext cx="10976767" cy="714788"/>
          </a:xfrm>
        </p:spPr>
        <p:txBody>
          <a:bodyPr/>
          <a:lstStyle/>
          <a:p>
            <a:r>
              <a:rPr lang="de-DE"/>
              <a:t>Mastertitelformat bearbeiten</a:t>
            </a:r>
            <a:endParaRPr lang="de-DE" dirty="0"/>
          </a:p>
        </p:txBody>
      </p:sp>
      <p:sp>
        <p:nvSpPr>
          <p:cNvPr id="11" name="Bildplatzhalter 5"/>
          <p:cNvSpPr>
            <a:spLocks noGrp="1"/>
          </p:cNvSpPr>
          <p:nvPr>
            <p:ph type="pic" sz="quarter" idx="15"/>
          </p:nvPr>
        </p:nvSpPr>
        <p:spPr>
          <a:xfrm>
            <a:off x="576000" y="2175327"/>
            <a:ext cx="5376000" cy="1908000"/>
          </a:xfrm>
        </p:spPr>
        <p:txBody>
          <a:bodyPr/>
          <a:lstStyle>
            <a:lvl1pPr marL="0" indent="0" algn="ctr">
              <a:buNone/>
              <a:defRPr/>
            </a:lvl1pPr>
          </a:lstStyle>
          <a:p>
            <a:r>
              <a:rPr lang="de-DE"/>
              <a:t>Bild durch Klicken auf Symbol hinzufügen</a:t>
            </a:r>
            <a:endParaRPr lang="de-DE" dirty="0"/>
          </a:p>
        </p:txBody>
      </p:sp>
      <p:sp>
        <p:nvSpPr>
          <p:cNvPr id="12" name="Bildplatzhalter 5"/>
          <p:cNvSpPr>
            <a:spLocks noGrp="1"/>
          </p:cNvSpPr>
          <p:nvPr>
            <p:ph type="pic" sz="quarter" idx="16"/>
          </p:nvPr>
        </p:nvSpPr>
        <p:spPr>
          <a:xfrm>
            <a:off x="6176767" y="2175327"/>
            <a:ext cx="5376000" cy="1908000"/>
          </a:xfrm>
        </p:spPr>
        <p:txBody>
          <a:bodyPr/>
          <a:lstStyle>
            <a:lvl1pPr marL="0" indent="0" algn="ctr">
              <a:buNone/>
              <a:defRPr/>
            </a:lvl1pPr>
          </a:lstStyle>
          <a:p>
            <a:r>
              <a:rPr lang="de-DE"/>
              <a:t>Bild durch Klicken auf Symbol hinzufügen</a:t>
            </a:r>
            <a:endParaRPr lang="de-DE" dirty="0"/>
          </a:p>
        </p:txBody>
      </p:sp>
    </p:spTree>
    <p:extLst>
      <p:ext uri="{BB962C8B-B14F-4D97-AF65-F5344CB8AC3E}">
        <p14:creationId xmlns:p14="http://schemas.microsoft.com/office/powerpoint/2010/main" val="41523524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ild links und Inhalt rechts">
    <p:spTree>
      <p:nvGrpSpPr>
        <p:cNvPr id="1" name=""/>
        <p:cNvGrpSpPr/>
        <p:nvPr/>
      </p:nvGrpSpPr>
      <p:grpSpPr>
        <a:xfrm>
          <a:off x="0" y="0"/>
          <a:ext cx="0" cy="0"/>
          <a:chOff x="0" y="0"/>
          <a:chExt cx="0" cy="0"/>
        </a:xfrm>
      </p:grpSpPr>
      <p:sp>
        <p:nvSpPr>
          <p:cNvPr id="8" name="Foliennummernplatzhalter 7"/>
          <p:cNvSpPr>
            <a:spLocks noGrp="1"/>
          </p:cNvSpPr>
          <p:nvPr>
            <p:ph type="sldNum" sz="quarter" idx="10"/>
          </p:nvPr>
        </p:nvSpPr>
        <p:spPr/>
        <p:txBody>
          <a:bodyPr/>
          <a:lstStyle/>
          <a:p>
            <a:r>
              <a:rPr lang="de-DE"/>
              <a:t>Seite </a:t>
            </a:r>
            <a:fld id="{6F6D8431-8676-4400-B92E-E6F733CBE595}" type="slidenum">
              <a:rPr lang="de-DE" smtClean="0"/>
              <a:pPr/>
              <a:t>‹Nr.›</a:t>
            </a:fld>
            <a:endParaRPr lang="de-DE" dirty="0"/>
          </a:p>
        </p:txBody>
      </p:sp>
      <p:sp>
        <p:nvSpPr>
          <p:cNvPr id="9" name="Textplatzhalter 9"/>
          <p:cNvSpPr>
            <a:spLocks noGrp="1"/>
          </p:cNvSpPr>
          <p:nvPr>
            <p:ph type="body" sz="quarter" idx="11" hasCustomPrompt="1"/>
          </p:nvPr>
        </p:nvSpPr>
        <p:spPr>
          <a:xfrm>
            <a:off x="575742" y="914403"/>
            <a:ext cx="10977033" cy="252001"/>
          </a:xfrm>
        </p:spPr>
        <p:txBody>
          <a:bodyPr bIns="0">
            <a:noAutofit/>
          </a:bodyPr>
          <a:lstStyle>
            <a:lvl1pPr marL="0" indent="0">
              <a:buNone/>
              <a:defRPr sz="1500" b="1">
                <a:solidFill>
                  <a:schemeClr val="accent2"/>
                </a:solidFill>
                <a:latin typeface="+mj-lt"/>
              </a:defRPr>
            </a:lvl1pPr>
          </a:lstStyle>
          <a:p>
            <a:pPr lvl="0"/>
            <a:r>
              <a:rPr lang="de-DE" dirty="0"/>
              <a:t>Thema/Kapitel</a:t>
            </a:r>
          </a:p>
        </p:txBody>
      </p:sp>
      <p:sp>
        <p:nvSpPr>
          <p:cNvPr id="10" name="Content Placeholder 2"/>
          <p:cNvSpPr>
            <a:spLocks noGrp="1"/>
          </p:cNvSpPr>
          <p:nvPr>
            <p:ph sz="half" idx="12"/>
          </p:nvPr>
        </p:nvSpPr>
        <p:spPr>
          <a:xfrm>
            <a:off x="4920009" y="2349500"/>
            <a:ext cx="6632767" cy="3708400"/>
          </a:xfrm>
        </p:spPr>
        <p:txBody>
          <a:bodyPr/>
          <a:lstStyle/>
          <a:p>
            <a:pPr lvl="0"/>
            <a:r>
              <a:rPr lang="de-DE"/>
              <a:t>Mastertextformat bearbeiten</a:t>
            </a:r>
          </a:p>
          <a:p>
            <a:pPr lvl="1"/>
            <a:r>
              <a:rPr lang="de-DE"/>
              <a:t>Zweite Ebene</a:t>
            </a:r>
          </a:p>
          <a:p>
            <a:pPr lvl="2"/>
            <a:r>
              <a:rPr lang="de-DE"/>
              <a:t>Dritte Ebene</a:t>
            </a:r>
          </a:p>
        </p:txBody>
      </p:sp>
      <p:sp>
        <p:nvSpPr>
          <p:cNvPr id="6" name="Bildplatzhalter 5"/>
          <p:cNvSpPr>
            <a:spLocks noGrp="1"/>
          </p:cNvSpPr>
          <p:nvPr>
            <p:ph type="pic" sz="quarter" idx="13"/>
          </p:nvPr>
        </p:nvSpPr>
        <p:spPr>
          <a:xfrm>
            <a:off x="575732" y="2349500"/>
            <a:ext cx="3984000" cy="3708400"/>
          </a:xfrm>
        </p:spPr>
        <p:txBody>
          <a:bodyPr/>
          <a:lstStyle>
            <a:lvl1pPr marL="0" indent="0" algn="ctr">
              <a:buNone/>
              <a:defRPr/>
            </a:lvl1pPr>
          </a:lstStyle>
          <a:p>
            <a:r>
              <a:rPr lang="de-DE"/>
              <a:t>Bild durch Klicken auf Symbol hinzufügen</a:t>
            </a:r>
            <a:endParaRPr lang="de-DE" dirty="0"/>
          </a:p>
        </p:txBody>
      </p:sp>
      <p:sp>
        <p:nvSpPr>
          <p:cNvPr id="3" name="Titel 2"/>
          <p:cNvSpPr>
            <a:spLocks noGrp="1"/>
          </p:cNvSpPr>
          <p:nvPr>
            <p:ph type="title"/>
          </p:nvPr>
        </p:nvSpPr>
        <p:spPr/>
        <p:txBody>
          <a:bodyPr/>
          <a:lstStyle/>
          <a:p>
            <a:r>
              <a:rPr lang="de-DE"/>
              <a:t>Mastertitelformat bearbeiten</a:t>
            </a:r>
            <a:endParaRPr lang="de-DE" dirty="0"/>
          </a:p>
        </p:txBody>
      </p:sp>
    </p:spTree>
    <p:extLst>
      <p:ext uri="{BB962C8B-B14F-4D97-AF65-F5344CB8AC3E}">
        <p14:creationId xmlns:p14="http://schemas.microsoft.com/office/powerpoint/2010/main" val="25077519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Bild rechts und Inhalt links">
    <p:spTree>
      <p:nvGrpSpPr>
        <p:cNvPr id="1" name=""/>
        <p:cNvGrpSpPr/>
        <p:nvPr/>
      </p:nvGrpSpPr>
      <p:grpSpPr>
        <a:xfrm>
          <a:off x="0" y="0"/>
          <a:ext cx="0" cy="0"/>
          <a:chOff x="0" y="0"/>
          <a:chExt cx="0" cy="0"/>
        </a:xfrm>
      </p:grpSpPr>
      <p:sp>
        <p:nvSpPr>
          <p:cNvPr id="8" name="Foliennummernplatzhalter 7"/>
          <p:cNvSpPr>
            <a:spLocks noGrp="1"/>
          </p:cNvSpPr>
          <p:nvPr>
            <p:ph type="sldNum" sz="quarter" idx="10"/>
          </p:nvPr>
        </p:nvSpPr>
        <p:spPr/>
        <p:txBody>
          <a:bodyPr/>
          <a:lstStyle/>
          <a:p>
            <a:r>
              <a:rPr lang="de-DE"/>
              <a:t>Seite </a:t>
            </a:r>
            <a:fld id="{6F6D8431-8676-4400-B92E-E6F733CBE595}" type="slidenum">
              <a:rPr lang="de-DE" smtClean="0"/>
              <a:pPr/>
              <a:t>‹Nr.›</a:t>
            </a:fld>
            <a:endParaRPr lang="de-DE" dirty="0"/>
          </a:p>
        </p:txBody>
      </p:sp>
      <p:sp>
        <p:nvSpPr>
          <p:cNvPr id="9" name="Textplatzhalter 9"/>
          <p:cNvSpPr>
            <a:spLocks noGrp="1"/>
          </p:cNvSpPr>
          <p:nvPr>
            <p:ph type="body" sz="quarter" idx="11" hasCustomPrompt="1"/>
          </p:nvPr>
        </p:nvSpPr>
        <p:spPr>
          <a:xfrm>
            <a:off x="575742" y="914403"/>
            <a:ext cx="10977033" cy="252001"/>
          </a:xfrm>
        </p:spPr>
        <p:txBody>
          <a:bodyPr bIns="0">
            <a:noAutofit/>
          </a:bodyPr>
          <a:lstStyle>
            <a:lvl1pPr marL="0" indent="0">
              <a:buNone/>
              <a:defRPr sz="1500" b="1">
                <a:solidFill>
                  <a:schemeClr val="accent2"/>
                </a:solidFill>
                <a:latin typeface="+mj-lt"/>
              </a:defRPr>
            </a:lvl1pPr>
          </a:lstStyle>
          <a:p>
            <a:pPr lvl="0"/>
            <a:r>
              <a:rPr lang="de-DE" dirty="0"/>
              <a:t>Thema/Kapitel</a:t>
            </a:r>
          </a:p>
        </p:txBody>
      </p:sp>
      <p:sp>
        <p:nvSpPr>
          <p:cNvPr id="10" name="Content Placeholder 2"/>
          <p:cNvSpPr>
            <a:spLocks noGrp="1"/>
          </p:cNvSpPr>
          <p:nvPr>
            <p:ph sz="half" idx="12"/>
          </p:nvPr>
        </p:nvSpPr>
        <p:spPr>
          <a:xfrm>
            <a:off x="576008" y="2349500"/>
            <a:ext cx="6632767" cy="3708400"/>
          </a:xfrm>
        </p:spPr>
        <p:txBody>
          <a:bodyPr/>
          <a:lstStyle/>
          <a:p>
            <a:pPr lvl="0"/>
            <a:r>
              <a:rPr lang="de-DE"/>
              <a:t>Mastertextformat bearbeiten</a:t>
            </a:r>
          </a:p>
          <a:p>
            <a:pPr lvl="1"/>
            <a:r>
              <a:rPr lang="de-DE"/>
              <a:t>Zweite Ebene</a:t>
            </a:r>
          </a:p>
          <a:p>
            <a:pPr lvl="2"/>
            <a:r>
              <a:rPr lang="de-DE"/>
              <a:t>Dritte Ebene</a:t>
            </a:r>
          </a:p>
        </p:txBody>
      </p:sp>
      <p:sp>
        <p:nvSpPr>
          <p:cNvPr id="6" name="Bildplatzhalter 5"/>
          <p:cNvSpPr>
            <a:spLocks noGrp="1"/>
          </p:cNvSpPr>
          <p:nvPr>
            <p:ph type="pic" sz="quarter" idx="13"/>
          </p:nvPr>
        </p:nvSpPr>
        <p:spPr>
          <a:xfrm>
            <a:off x="7568767" y="2349500"/>
            <a:ext cx="3984000" cy="3708400"/>
          </a:xfrm>
        </p:spPr>
        <p:txBody>
          <a:bodyPr/>
          <a:lstStyle>
            <a:lvl1pPr marL="0" indent="0" algn="ctr">
              <a:buNone/>
              <a:defRPr/>
            </a:lvl1pPr>
          </a:lstStyle>
          <a:p>
            <a:r>
              <a:rPr lang="de-DE"/>
              <a:t>Bild durch Klicken auf Symbol hinzufügen</a:t>
            </a:r>
            <a:endParaRPr lang="de-DE" dirty="0"/>
          </a:p>
        </p:txBody>
      </p:sp>
      <p:sp>
        <p:nvSpPr>
          <p:cNvPr id="3" name="Titel 2"/>
          <p:cNvSpPr>
            <a:spLocks noGrp="1"/>
          </p:cNvSpPr>
          <p:nvPr>
            <p:ph type="title"/>
          </p:nvPr>
        </p:nvSpPr>
        <p:spPr>
          <a:xfrm>
            <a:off x="576009" y="1201239"/>
            <a:ext cx="10976767" cy="714788"/>
          </a:xfrm>
        </p:spPr>
        <p:txBody>
          <a:bodyPr/>
          <a:lstStyle/>
          <a:p>
            <a:r>
              <a:rPr lang="de-DE"/>
              <a:t>Mastertitelformat bearbeiten</a:t>
            </a:r>
            <a:endParaRPr lang="de-DE" dirty="0"/>
          </a:p>
        </p:txBody>
      </p:sp>
    </p:spTree>
    <p:extLst>
      <p:ext uri="{BB962C8B-B14F-4D97-AF65-F5344CB8AC3E}">
        <p14:creationId xmlns:p14="http://schemas.microsoft.com/office/powerpoint/2010/main" val="19365190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Diagramm mit Inhalt">
    <p:spTree>
      <p:nvGrpSpPr>
        <p:cNvPr id="1" name=""/>
        <p:cNvGrpSpPr/>
        <p:nvPr/>
      </p:nvGrpSpPr>
      <p:grpSpPr>
        <a:xfrm>
          <a:off x="0" y="0"/>
          <a:ext cx="0" cy="0"/>
          <a:chOff x="0" y="0"/>
          <a:chExt cx="0" cy="0"/>
        </a:xfrm>
      </p:grpSpPr>
      <p:sp>
        <p:nvSpPr>
          <p:cNvPr id="3" name="Content Placeholder 2"/>
          <p:cNvSpPr>
            <a:spLocks noGrp="1"/>
          </p:cNvSpPr>
          <p:nvPr>
            <p:ph idx="1"/>
          </p:nvPr>
        </p:nvSpPr>
        <p:spPr>
          <a:xfrm>
            <a:off x="7570652" y="2349500"/>
            <a:ext cx="3982115" cy="3708400"/>
          </a:xfrm>
        </p:spPr>
        <p:txBody>
          <a:bodyPr/>
          <a:lstStyle/>
          <a:p>
            <a:pPr lvl="0"/>
            <a:r>
              <a:rPr lang="de-DE"/>
              <a:t>Mastertextformat bearbeiten</a:t>
            </a:r>
          </a:p>
          <a:p>
            <a:pPr lvl="1"/>
            <a:r>
              <a:rPr lang="de-DE"/>
              <a:t>Zweite Ebene</a:t>
            </a:r>
          </a:p>
          <a:p>
            <a:pPr lvl="2"/>
            <a:r>
              <a:rPr lang="de-DE"/>
              <a:t>Dritte Ebene</a:t>
            </a:r>
          </a:p>
        </p:txBody>
      </p:sp>
      <p:sp>
        <p:nvSpPr>
          <p:cNvPr id="7" name="Foliennummernplatzhalter 6"/>
          <p:cNvSpPr>
            <a:spLocks noGrp="1"/>
          </p:cNvSpPr>
          <p:nvPr>
            <p:ph type="sldNum" sz="quarter" idx="10"/>
          </p:nvPr>
        </p:nvSpPr>
        <p:spPr/>
        <p:txBody>
          <a:bodyPr/>
          <a:lstStyle/>
          <a:p>
            <a:r>
              <a:rPr lang="de-DE"/>
              <a:t>Seite </a:t>
            </a:r>
            <a:fld id="{6F6D8431-8676-4400-B92E-E6F733CBE595}" type="slidenum">
              <a:rPr lang="de-DE" smtClean="0"/>
              <a:pPr/>
              <a:t>‹Nr.›</a:t>
            </a:fld>
            <a:endParaRPr lang="de-DE" dirty="0"/>
          </a:p>
        </p:txBody>
      </p:sp>
      <p:sp>
        <p:nvSpPr>
          <p:cNvPr id="10" name="Textplatzhalter 9"/>
          <p:cNvSpPr>
            <a:spLocks noGrp="1"/>
          </p:cNvSpPr>
          <p:nvPr>
            <p:ph type="body" sz="quarter" idx="11" hasCustomPrompt="1"/>
          </p:nvPr>
        </p:nvSpPr>
        <p:spPr>
          <a:xfrm>
            <a:off x="575742" y="914403"/>
            <a:ext cx="10977033" cy="252001"/>
          </a:xfrm>
        </p:spPr>
        <p:txBody>
          <a:bodyPr bIns="0">
            <a:noAutofit/>
          </a:bodyPr>
          <a:lstStyle>
            <a:lvl1pPr marL="0" indent="0">
              <a:buNone/>
              <a:defRPr sz="1500" b="1">
                <a:solidFill>
                  <a:schemeClr val="accent2"/>
                </a:solidFill>
                <a:latin typeface="+mj-lt"/>
              </a:defRPr>
            </a:lvl1pPr>
          </a:lstStyle>
          <a:p>
            <a:pPr lvl="0"/>
            <a:r>
              <a:rPr lang="de-DE" dirty="0"/>
              <a:t>Thema/Kapitel</a:t>
            </a:r>
          </a:p>
        </p:txBody>
      </p:sp>
      <p:sp>
        <p:nvSpPr>
          <p:cNvPr id="12" name="Titel 11"/>
          <p:cNvSpPr>
            <a:spLocks noGrp="1"/>
          </p:cNvSpPr>
          <p:nvPr>
            <p:ph type="title"/>
          </p:nvPr>
        </p:nvSpPr>
        <p:spPr>
          <a:xfrm>
            <a:off x="576009" y="1201239"/>
            <a:ext cx="10976767" cy="714788"/>
          </a:xfrm>
        </p:spPr>
        <p:txBody>
          <a:bodyPr/>
          <a:lstStyle/>
          <a:p>
            <a:r>
              <a:rPr lang="de-DE"/>
              <a:t>Mastertitelformat bearbeiten</a:t>
            </a:r>
            <a:endParaRPr lang="de-DE" dirty="0"/>
          </a:p>
        </p:txBody>
      </p:sp>
      <p:sp>
        <p:nvSpPr>
          <p:cNvPr id="4" name="Diagrammplatzhalter 3"/>
          <p:cNvSpPr>
            <a:spLocks noGrp="1"/>
          </p:cNvSpPr>
          <p:nvPr>
            <p:ph type="chart" sz="quarter" idx="12"/>
          </p:nvPr>
        </p:nvSpPr>
        <p:spPr>
          <a:xfrm>
            <a:off x="575999" y="2822715"/>
            <a:ext cx="6624000" cy="3092312"/>
          </a:xfrm>
        </p:spPr>
        <p:txBody>
          <a:bodyPr/>
          <a:lstStyle/>
          <a:p>
            <a:r>
              <a:rPr lang="de-DE"/>
              <a:t>Diagramm durch Klicken auf Symbol hinzufügen</a:t>
            </a:r>
            <a:endParaRPr lang="de-DE" dirty="0"/>
          </a:p>
        </p:txBody>
      </p:sp>
      <p:sp>
        <p:nvSpPr>
          <p:cNvPr id="8" name="Textplatzhalter 5"/>
          <p:cNvSpPr>
            <a:spLocks noGrp="1"/>
          </p:cNvSpPr>
          <p:nvPr>
            <p:ph type="body" sz="quarter" idx="14" hasCustomPrompt="1"/>
          </p:nvPr>
        </p:nvSpPr>
        <p:spPr>
          <a:xfrm>
            <a:off x="575742" y="2349501"/>
            <a:ext cx="6624265" cy="473213"/>
          </a:xfrm>
        </p:spPr>
        <p:txBody>
          <a:bodyPr/>
          <a:lstStyle>
            <a:lvl1pPr marL="0" indent="0">
              <a:buNone/>
              <a:defRPr b="1" cap="all" baseline="0">
                <a:solidFill>
                  <a:schemeClr val="accent2"/>
                </a:solidFill>
                <a:latin typeface="+mj-lt"/>
              </a:defRPr>
            </a:lvl1pPr>
          </a:lstStyle>
          <a:p>
            <a:pPr lvl="0"/>
            <a:r>
              <a:rPr lang="de-DE" dirty="0"/>
              <a:t>Subheadline</a:t>
            </a:r>
          </a:p>
        </p:txBody>
      </p:sp>
      <p:sp>
        <p:nvSpPr>
          <p:cNvPr id="5" name="Textplatzhalter 4"/>
          <p:cNvSpPr>
            <a:spLocks noGrp="1"/>
          </p:cNvSpPr>
          <p:nvPr>
            <p:ph type="body" sz="quarter" idx="15" hasCustomPrompt="1"/>
          </p:nvPr>
        </p:nvSpPr>
        <p:spPr>
          <a:xfrm>
            <a:off x="575734" y="5915026"/>
            <a:ext cx="6625167" cy="142875"/>
          </a:xfrm>
        </p:spPr>
        <p:txBody>
          <a:bodyPr/>
          <a:lstStyle>
            <a:lvl1pPr marL="0" indent="0">
              <a:buNone/>
              <a:defRPr sz="900">
                <a:solidFill>
                  <a:schemeClr val="tx2"/>
                </a:solidFill>
              </a:defRPr>
            </a:lvl1pPr>
          </a:lstStyle>
          <a:p>
            <a:pPr lvl="0"/>
            <a:r>
              <a:rPr lang="de-DE" dirty="0"/>
              <a:t>Quelle durch Klicken hinzufügen</a:t>
            </a:r>
          </a:p>
        </p:txBody>
      </p:sp>
    </p:spTree>
    <p:extLst>
      <p:ext uri="{BB962C8B-B14F-4D97-AF65-F5344CB8AC3E}">
        <p14:creationId xmlns:p14="http://schemas.microsoft.com/office/powerpoint/2010/main" val="6746893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Nur Titel">
    <p:spTree>
      <p:nvGrpSpPr>
        <p:cNvPr id="1" name=""/>
        <p:cNvGrpSpPr/>
        <p:nvPr/>
      </p:nvGrpSpPr>
      <p:grpSpPr>
        <a:xfrm>
          <a:off x="0" y="0"/>
          <a:ext cx="0" cy="0"/>
          <a:chOff x="0" y="0"/>
          <a:chExt cx="0" cy="0"/>
        </a:xfrm>
      </p:grpSpPr>
      <p:sp>
        <p:nvSpPr>
          <p:cNvPr id="6" name="Foliennummernplatzhalter 5"/>
          <p:cNvSpPr>
            <a:spLocks noGrp="1"/>
          </p:cNvSpPr>
          <p:nvPr>
            <p:ph type="sldNum" sz="quarter" idx="10"/>
          </p:nvPr>
        </p:nvSpPr>
        <p:spPr/>
        <p:txBody>
          <a:bodyPr/>
          <a:lstStyle/>
          <a:p>
            <a:r>
              <a:rPr lang="de-DE"/>
              <a:t>Seite </a:t>
            </a:r>
            <a:fld id="{6F6D8431-8676-4400-B92E-E6F733CBE595}" type="slidenum">
              <a:rPr lang="de-DE" smtClean="0"/>
              <a:pPr/>
              <a:t>‹Nr.›</a:t>
            </a:fld>
            <a:endParaRPr lang="de-DE" dirty="0"/>
          </a:p>
        </p:txBody>
      </p:sp>
      <p:sp>
        <p:nvSpPr>
          <p:cNvPr id="7" name="Textplatzhalter 9"/>
          <p:cNvSpPr>
            <a:spLocks noGrp="1"/>
          </p:cNvSpPr>
          <p:nvPr>
            <p:ph type="body" sz="quarter" idx="11" hasCustomPrompt="1"/>
          </p:nvPr>
        </p:nvSpPr>
        <p:spPr>
          <a:xfrm>
            <a:off x="575742" y="914403"/>
            <a:ext cx="10977033" cy="252001"/>
          </a:xfrm>
        </p:spPr>
        <p:txBody>
          <a:bodyPr bIns="0">
            <a:noAutofit/>
          </a:bodyPr>
          <a:lstStyle>
            <a:lvl1pPr marL="0" indent="0">
              <a:buNone/>
              <a:defRPr sz="1500" b="1">
                <a:solidFill>
                  <a:schemeClr val="accent2"/>
                </a:solidFill>
                <a:latin typeface="+mj-lt"/>
              </a:defRPr>
            </a:lvl1pPr>
          </a:lstStyle>
          <a:p>
            <a:pPr lvl="0"/>
            <a:r>
              <a:rPr lang="de-DE" dirty="0"/>
              <a:t>Thema/Kapitel</a:t>
            </a:r>
          </a:p>
        </p:txBody>
      </p:sp>
      <p:sp>
        <p:nvSpPr>
          <p:cNvPr id="8" name="Titel 7"/>
          <p:cNvSpPr>
            <a:spLocks noGrp="1"/>
          </p:cNvSpPr>
          <p:nvPr>
            <p:ph type="title"/>
          </p:nvPr>
        </p:nvSpPr>
        <p:spPr/>
        <p:txBody>
          <a:bodyPr/>
          <a:lstStyle/>
          <a:p>
            <a:r>
              <a:rPr lang="de-DE"/>
              <a:t>Mastertitelformat bearbeiten</a:t>
            </a:r>
            <a:endParaRPr lang="de-DE" dirty="0"/>
          </a:p>
        </p:txBody>
      </p:sp>
    </p:spTree>
    <p:extLst>
      <p:ext uri="{BB962C8B-B14F-4D97-AF65-F5344CB8AC3E}">
        <p14:creationId xmlns:p14="http://schemas.microsoft.com/office/powerpoint/2010/main" val="553093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5" name="Foliennummernplatzhalter 4"/>
          <p:cNvSpPr>
            <a:spLocks noGrp="1"/>
          </p:cNvSpPr>
          <p:nvPr>
            <p:ph type="sldNum" sz="quarter" idx="10"/>
          </p:nvPr>
        </p:nvSpPr>
        <p:spPr/>
        <p:txBody>
          <a:bodyPr/>
          <a:lstStyle/>
          <a:p>
            <a:r>
              <a:rPr lang="de-DE"/>
              <a:t>Seite </a:t>
            </a:r>
            <a:fld id="{6F6D8431-8676-4400-B92E-E6F733CBE595}" type="slidenum">
              <a:rPr lang="de-DE" smtClean="0"/>
              <a:pPr/>
              <a:t>‹Nr.›</a:t>
            </a:fld>
            <a:endParaRPr lang="de-DE" dirty="0"/>
          </a:p>
        </p:txBody>
      </p:sp>
    </p:spTree>
    <p:extLst>
      <p:ext uri="{BB962C8B-B14F-4D97-AF65-F5344CB8AC3E}">
        <p14:creationId xmlns:p14="http://schemas.microsoft.com/office/powerpoint/2010/main" val="27079094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Abschlussfoli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90409" y="1800004"/>
            <a:ext cx="10962367" cy="1283007"/>
          </a:xfrm>
        </p:spPr>
        <p:txBody>
          <a:bodyPr anchor="t"/>
          <a:lstStyle>
            <a:lvl1pPr algn="l">
              <a:defRPr sz="3900">
                <a:solidFill>
                  <a:schemeClr val="accent1"/>
                </a:solidFill>
              </a:defRPr>
            </a:lvl1pPr>
          </a:lstStyle>
          <a:p>
            <a:r>
              <a:rPr lang="de-DE"/>
              <a:t>Mastertitelformat bearbeiten</a:t>
            </a:r>
            <a:endParaRPr lang="de-DE" dirty="0"/>
          </a:p>
        </p:txBody>
      </p:sp>
      <p:sp>
        <p:nvSpPr>
          <p:cNvPr id="5" name="Textplatzhalter 4"/>
          <p:cNvSpPr>
            <a:spLocks noGrp="1"/>
          </p:cNvSpPr>
          <p:nvPr>
            <p:ph type="body" sz="quarter" idx="12"/>
          </p:nvPr>
        </p:nvSpPr>
        <p:spPr>
          <a:xfrm>
            <a:off x="590551" y="3384003"/>
            <a:ext cx="8176683" cy="348252"/>
          </a:xfrm>
        </p:spPr>
        <p:txBody>
          <a:bodyPr/>
          <a:lstStyle>
            <a:lvl1pPr marL="0" indent="0">
              <a:buNone/>
              <a:defRPr>
                <a:solidFill>
                  <a:schemeClr val="tx2"/>
                </a:solidFill>
              </a:defRPr>
            </a:lvl1pPr>
          </a:lstStyle>
          <a:p>
            <a:pPr lvl="0"/>
            <a:r>
              <a:rPr lang="de-DE"/>
              <a:t>Mastertextformat bearbeiten</a:t>
            </a:r>
          </a:p>
        </p:txBody>
      </p:sp>
    </p:spTree>
    <p:extLst>
      <p:ext uri="{BB962C8B-B14F-4D97-AF65-F5344CB8AC3E}">
        <p14:creationId xmlns:p14="http://schemas.microsoft.com/office/powerpoint/2010/main" val="3877011398"/>
      </p:ext>
    </p:extLst>
  </p:cSld>
  <p:clrMapOvr>
    <a:masterClrMapping/>
  </p:clrMapOvr>
  <p:extLst>
    <p:ext uri="{DCECCB84-F9BA-43D5-87BE-67443E8EF086}">
      <p15:sldGuideLst xmlns:p15="http://schemas.microsoft.com/office/powerpoint/2012/main">
        <p15:guide id="2" orient="horz" pos="1253" userDrawn="1">
          <p15:clr>
            <a:srgbClr val="FBAE40"/>
          </p15:clr>
        </p15:guide>
        <p15:guide id="3" pos="363"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elfolie petrol">
    <p:bg bwMode="inv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90409" y="2278800"/>
            <a:ext cx="10962367" cy="2084400"/>
          </a:xfrm>
        </p:spPr>
        <p:txBody>
          <a:bodyPr anchor="t"/>
          <a:lstStyle>
            <a:lvl1pPr algn="l">
              <a:defRPr sz="3900">
                <a:solidFill>
                  <a:schemeClr val="bg1"/>
                </a:solidFill>
                <a:latin typeface="+mj-lt"/>
              </a:defRPr>
            </a:lvl1pPr>
          </a:lstStyle>
          <a:p>
            <a:r>
              <a:rPr lang="de-DE"/>
              <a:t>Mastertitelformat bearbeiten</a:t>
            </a:r>
            <a:endParaRPr lang="de-DE" dirty="0"/>
          </a:p>
        </p:txBody>
      </p:sp>
      <p:sp>
        <p:nvSpPr>
          <p:cNvPr id="3" name="Subtitle 2"/>
          <p:cNvSpPr>
            <a:spLocks noGrp="1"/>
          </p:cNvSpPr>
          <p:nvPr>
            <p:ph type="subTitle" idx="1" hasCustomPrompt="1"/>
          </p:nvPr>
        </p:nvSpPr>
        <p:spPr>
          <a:xfrm>
            <a:off x="590400" y="1987200"/>
            <a:ext cx="9129600" cy="223200"/>
          </a:xfrm>
        </p:spPr>
        <p:txBody>
          <a:bodyPr>
            <a:noAutofit/>
          </a:bodyPr>
          <a:lstStyle>
            <a:lvl1pPr marL="0" indent="0" algn="l">
              <a:buNone/>
              <a:defRPr sz="1500" b="1">
                <a:solidFill>
                  <a:srgbClr val="BEBD00"/>
                </a:solidFill>
                <a:latin typeface="+mj-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de-DE" dirty="0"/>
              <a:t>Preline</a:t>
            </a:r>
          </a:p>
        </p:txBody>
      </p:sp>
      <p:sp>
        <p:nvSpPr>
          <p:cNvPr id="9" name="Textplatzhalter 8"/>
          <p:cNvSpPr>
            <a:spLocks noGrp="1"/>
          </p:cNvSpPr>
          <p:nvPr>
            <p:ph type="body" sz="quarter" idx="10" hasCustomPrompt="1"/>
          </p:nvPr>
        </p:nvSpPr>
        <p:spPr>
          <a:xfrm>
            <a:off x="590400" y="6087600"/>
            <a:ext cx="5572800" cy="230400"/>
          </a:xfrm>
        </p:spPr>
        <p:txBody>
          <a:bodyPr anchor="b">
            <a:noAutofit/>
          </a:bodyPr>
          <a:lstStyle>
            <a:lvl1pPr marL="0" indent="0">
              <a:buNone/>
              <a:defRPr lang="de-DE" sz="1200" b="1" i="0" kern="1200" cap="all" baseline="0" dirty="0">
                <a:solidFill>
                  <a:srgbClr val="FFFFFF"/>
                </a:solidFill>
                <a:latin typeface="+mn-lt"/>
                <a:ea typeface="ＭＳ Ｐゴシック" charset="-128"/>
                <a:cs typeface="AvenirNext LT Com Demi"/>
              </a:defRPr>
            </a:lvl1pPr>
          </a:lstStyle>
          <a:p>
            <a:pPr lvl="0"/>
            <a:r>
              <a:rPr lang="de-DE" dirty="0"/>
              <a:t>Referent</a:t>
            </a:r>
          </a:p>
        </p:txBody>
      </p:sp>
      <p:sp>
        <p:nvSpPr>
          <p:cNvPr id="10" name="Textplatzhalter 8"/>
          <p:cNvSpPr>
            <a:spLocks noGrp="1"/>
          </p:cNvSpPr>
          <p:nvPr>
            <p:ph type="body" sz="quarter" idx="11" hasCustomPrompt="1"/>
          </p:nvPr>
        </p:nvSpPr>
        <p:spPr>
          <a:xfrm>
            <a:off x="590400" y="6335142"/>
            <a:ext cx="3168000" cy="191663"/>
          </a:xfrm>
        </p:spPr>
        <p:txBody>
          <a:bodyPr tIns="18000" anchor="b">
            <a:noAutofit/>
          </a:bodyPr>
          <a:lstStyle>
            <a:lvl1pPr marL="0" indent="0">
              <a:buNone/>
              <a:defRPr sz="1200" cap="none" baseline="0">
                <a:solidFill>
                  <a:schemeClr val="bg1"/>
                </a:solidFill>
              </a:defRPr>
            </a:lvl1pPr>
          </a:lstStyle>
          <a:p>
            <a:pPr lvl="0"/>
            <a:r>
              <a:rPr lang="de-DE" dirty="0"/>
              <a:t>Ort, Datum</a:t>
            </a:r>
          </a:p>
        </p:txBody>
      </p:sp>
      <p:sp>
        <p:nvSpPr>
          <p:cNvPr id="11" name="Textplatzhalter 19"/>
          <p:cNvSpPr>
            <a:spLocks noGrp="1"/>
          </p:cNvSpPr>
          <p:nvPr>
            <p:ph type="body" sz="quarter" idx="12" hasCustomPrompt="1"/>
          </p:nvPr>
        </p:nvSpPr>
        <p:spPr>
          <a:xfrm rot="1980000">
            <a:off x="8871727" y="1562400"/>
            <a:ext cx="2744176" cy="908416"/>
          </a:xfrm>
          <a:solidFill>
            <a:srgbClr val="8C272D"/>
          </a:solidFill>
          <a:ln>
            <a:solidFill>
              <a:srgbClr val="8C272D"/>
            </a:solidFill>
          </a:ln>
        </p:spPr>
        <p:txBody>
          <a:bodyPr lIns="72000" tIns="72000" rIns="72000" bIns="72000"/>
          <a:lstStyle>
            <a:lvl1pPr marL="0" marR="0" indent="0" algn="l" defTabSz="914400" rtl="0" eaLnBrk="1" fontAlgn="auto" latinLnBrk="0" hangingPunct="1">
              <a:lnSpc>
                <a:spcPct val="100000"/>
              </a:lnSpc>
              <a:spcBef>
                <a:spcPts val="384"/>
              </a:spcBef>
              <a:spcAft>
                <a:spcPts val="600"/>
              </a:spcAft>
              <a:buClrTx/>
              <a:buSzTx/>
              <a:buFontTx/>
              <a:buNone/>
              <a:tabLst/>
              <a:defRPr lang="de-DE" sz="1600" b="0" i="0" u="none" strike="noStrike" baseline="0" smtClean="0">
                <a:solidFill>
                  <a:schemeClr val="bg1"/>
                </a:solidFill>
              </a:defRPr>
            </a:lvl1pPr>
            <a:lvl2pPr marL="266150" indent="0">
              <a:buFontTx/>
              <a:buNone/>
              <a:defRPr/>
            </a:lvl2pPr>
            <a:lvl3pPr marL="540000" indent="0">
              <a:buFontTx/>
              <a:buNone/>
              <a:defRPr/>
            </a:lvl3pPr>
            <a:lvl4pPr marL="1371600" indent="0">
              <a:buFontTx/>
              <a:buNone/>
              <a:defRPr/>
            </a:lvl4pPr>
            <a:lvl5pPr marL="1828800" indent="0">
              <a:buFontTx/>
              <a:buNone/>
              <a:defRPr/>
            </a:lvl5pPr>
          </a:lstStyle>
          <a:p>
            <a:pPr marL="0" marR="0" lvl="0" indent="0" algn="l" defTabSz="914400" rtl="0" eaLnBrk="1" fontAlgn="auto" latinLnBrk="0" hangingPunct="1">
              <a:lnSpc>
                <a:spcPct val="100000"/>
              </a:lnSpc>
              <a:spcBef>
                <a:spcPts val="384"/>
              </a:spcBef>
              <a:spcAft>
                <a:spcPts val="600"/>
              </a:spcAft>
              <a:buClrTx/>
              <a:buSzTx/>
              <a:buFontTx/>
              <a:buNone/>
              <a:tabLst/>
              <a:defRPr/>
            </a:pPr>
            <a:r>
              <a:rPr lang="de-DE" sz="1600" b="0" i="0" u="none" strike="noStrike" kern="1200" baseline="0" dirty="0">
                <a:solidFill>
                  <a:srgbClr val="FFFFFF"/>
                </a:solidFill>
                <a:latin typeface="AvenirNext LT Com Regular" panose="020B0503020202020204" pitchFamily="34" charset="0"/>
              </a:rPr>
              <a:t>Petrol-Seite nur für digitale Präsentationen, nicht für Ausdrucke verwenden!</a:t>
            </a:r>
            <a:endParaRPr lang="de-DE" dirty="0"/>
          </a:p>
        </p:txBody>
      </p:sp>
      <p:pic>
        <p:nvPicPr>
          <p:cNvPr id="12" name="Grafik 11">
            <a:extLst>
              <a:ext uri="{FF2B5EF4-FFF2-40B4-BE49-F238E27FC236}">
                <a16:creationId xmlns:a16="http://schemas.microsoft.com/office/drawing/2014/main" id="{52106617-393D-4E22-8DC2-3B9916E26C5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bwMode="invGray">
          <a:xfrm>
            <a:off x="9541208" y="317345"/>
            <a:ext cx="2012400" cy="251550"/>
          </a:xfrm>
          <a:prstGeom prst="rect">
            <a:avLst/>
          </a:prstGeom>
        </p:spPr>
      </p:pic>
    </p:spTree>
    <p:extLst>
      <p:ext uri="{BB962C8B-B14F-4D97-AF65-F5344CB8AC3E}">
        <p14:creationId xmlns:p14="http://schemas.microsoft.com/office/powerpoint/2010/main" val="1132752058"/>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1_Titel un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09A6C6-C3B7-4BFC-A0D0-E917B848EEF7}"/>
              </a:ext>
            </a:extLst>
          </p:cNvPr>
          <p:cNvSpPr>
            <a:spLocks noGrp="1"/>
          </p:cNvSpPr>
          <p:nvPr>
            <p:ph type="title"/>
          </p:nvPr>
        </p:nvSpPr>
        <p:spPr/>
        <p:txBody>
          <a:bodyPr/>
          <a:lstStyle/>
          <a:p>
            <a:r>
              <a:rPr lang="de-DE"/>
              <a:t>Mastertitelformat bearbeiten</a:t>
            </a:r>
          </a:p>
        </p:txBody>
      </p:sp>
      <p:sp>
        <p:nvSpPr>
          <p:cNvPr id="3" name="Textplatzhalter 2">
            <a:extLst>
              <a:ext uri="{FF2B5EF4-FFF2-40B4-BE49-F238E27FC236}">
                <a16:creationId xmlns:a16="http://schemas.microsoft.com/office/drawing/2014/main" id="{B3651C14-2472-4A0B-9A47-A0A5CC7F5AE5}"/>
              </a:ext>
            </a:extLst>
          </p:cNvPr>
          <p:cNvSpPr>
            <a:spLocks noGrp="1"/>
          </p:cNvSpPr>
          <p:nvPr>
            <p:ph type="body" idx="1"/>
          </p:nvPr>
        </p:nvSpPr>
        <p:spPr/>
        <p:txBody>
          <a:bodyPr/>
          <a:lstStyle>
            <a:lvl4pPr marL="1371531" indent="0">
              <a:buNone/>
              <a:defRPr/>
            </a:lvl4pPr>
          </a:lstStyle>
          <a:p>
            <a:pPr lvl="0"/>
            <a:r>
              <a:rPr lang="de-DE"/>
              <a:t>Mastertextformat bearbeiten</a:t>
            </a:r>
          </a:p>
          <a:p>
            <a:pPr lvl="1"/>
            <a:r>
              <a:rPr lang="de-DE"/>
              <a:t>Zweite Ebene</a:t>
            </a:r>
          </a:p>
          <a:p>
            <a:pPr lvl="2"/>
            <a:r>
              <a:rPr lang="de-DE"/>
              <a:t>Dritte Ebene</a:t>
            </a:r>
          </a:p>
        </p:txBody>
      </p:sp>
      <p:sp>
        <p:nvSpPr>
          <p:cNvPr id="4" name="Foliennummernplatzhalter 3">
            <a:extLst>
              <a:ext uri="{FF2B5EF4-FFF2-40B4-BE49-F238E27FC236}">
                <a16:creationId xmlns:a16="http://schemas.microsoft.com/office/drawing/2014/main" id="{4AF24CB2-819C-4058-9AA9-B68EE1EF6F00}"/>
              </a:ext>
            </a:extLst>
          </p:cNvPr>
          <p:cNvSpPr>
            <a:spLocks noGrp="1"/>
          </p:cNvSpPr>
          <p:nvPr>
            <p:ph type="sldNum" sz="quarter" idx="10"/>
          </p:nvPr>
        </p:nvSpPr>
        <p:spPr/>
        <p:txBody>
          <a:bodyPr/>
          <a:lstStyle/>
          <a:p>
            <a:r>
              <a:rPr lang="en-US"/>
              <a:t>Seite </a:t>
            </a:r>
            <a:fld id="{6F6D8431-8676-4400-B92E-E6F733CBE595}" type="slidenum">
              <a:rPr lang="en-US" smtClean="0"/>
              <a:pPr/>
              <a:t>‹Nr.›</a:t>
            </a:fld>
            <a:endParaRPr lang="en-US" dirty="0"/>
          </a:p>
        </p:txBody>
      </p:sp>
    </p:spTree>
    <p:extLst>
      <p:ext uri="{BB962C8B-B14F-4D97-AF65-F5344CB8AC3E}">
        <p14:creationId xmlns:p14="http://schemas.microsoft.com/office/powerpoint/2010/main" val="1990801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12" name="Titel 11"/>
          <p:cNvSpPr>
            <a:spLocks noGrp="1"/>
          </p:cNvSpPr>
          <p:nvPr>
            <p:ph type="title"/>
          </p:nvPr>
        </p:nvSpPr>
        <p:spPr>
          <a:xfrm>
            <a:off x="576009" y="954003"/>
            <a:ext cx="10976767" cy="714788"/>
          </a:xfrm>
        </p:spPr>
        <p:txBody>
          <a:bodyPr/>
          <a:lstStyle>
            <a:lvl1pPr>
              <a:defRPr>
                <a:latin typeface="+mj-lt"/>
              </a:defRPr>
            </a:lvl1pPr>
          </a:lstStyle>
          <a:p>
            <a:r>
              <a:rPr lang="de-DE"/>
              <a:t>Mastertitelformat bearbeiten</a:t>
            </a:r>
            <a:endParaRPr lang="de-DE" dirty="0"/>
          </a:p>
        </p:txBody>
      </p:sp>
      <p:sp>
        <p:nvSpPr>
          <p:cNvPr id="3" name="Textplatzhalter 2"/>
          <p:cNvSpPr>
            <a:spLocks noGrp="1"/>
          </p:cNvSpPr>
          <p:nvPr>
            <p:ph type="body" sz="quarter" idx="10"/>
          </p:nvPr>
        </p:nvSpPr>
        <p:spPr>
          <a:xfrm>
            <a:off x="575742" y="1882800"/>
            <a:ext cx="10977033" cy="4572000"/>
          </a:xfrm>
        </p:spPr>
        <p:txBody>
          <a:bodyPr>
            <a:normAutofit/>
          </a:bodyPr>
          <a:lstStyle>
            <a:lvl1pPr marL="0" indent="0">
              <a:spcBef>
                <a:spcPts val="1800"/>
              </a:spcBef>
              <a:spcAft>
                <a:spcPts val="0"/>
              </a:spcAft>
              <a:buNone/>
              <a:defRPr sz="1900" b="1">
                <a:solidFill>
                  <a:schemeClr val="accent2"/>
                </a:solidFill>
                <a:latin typeface="+mj-lt"/>
              </a:defRPr>
            </a:lvl1pPr>
          </a:lstStyle>
          <a:p>
            <a:pPr lvl="0"/>
            <a:r>
              <a:rPr lang="de-DE"/>
              <a:t>Mastertextformat bearbeiten</a:t>
            </a:r>
          </a:p>
        </p:txBody>
      </p:sp>
    </p:spTree>
    <p:extLst>
      <p:ext uri="{BB962C8B-B14F-4D97-AF65-F5344CB8AC3E}">
        <p14:creationId xmlns:p14="http://schemas.microsoft.com/office/powerpoint/2010/main" val="1276816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Inhalt">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007" y="2349500"/>
            <a:ext cx="10976767" cy="3708400"/>
          </a:xfrm>
        </p:spPr>
        <p:txBody>
          <a:bodyPr/>
          <a:lstStyle/>
          <a:p>
            <a:pPr lvl="0"/>
            <a:r>
              <a:rPr lang="de-DE"/>
              <a:t>Mastertextformat bearbeiten</a:t>
            </a:r>
          </a:p>
          <a:p>
            <a:pPr lvl="1"/>
            <a:r>
              <a:rPr lang="de-DE"/>
              <a:t>Zweite Ebene</a:t>
            </a:r>
          </a:p>
          <a:p>
            <a:pPr lvl="2"/>
            <a:r>
              <a:rPr lang="de-DE"/>
              <a:t>Dritte Ebene</a:t>
            </a:r>
          </a:p>
        </p:txBody>
      </p:sp>
      <p:sp>
        <p:nvSpPr>
          <p:cNvPr id="7" name="Foliennummernplatzhalter 6"/>
          <p:cNvSpPr>
            <a:spLocks noGrp="1"/>
          </p:cNvSpPr>
          <p:nvPr>
            <p:ph type="sldNum" sz="quarter" idx="10"/>
          </p:nvPr>
        </p:nvSpPr>
        <p:spPr/>
        <p:txBody>
          <a:bodyPr/>
          <a:lstStyle/>
          <a:p>
            <a:r>
              <a:rPr lang="de-DE"/>
              <a:t>Seite </a:t>
            </a:r>
            <a:fld id="{6F6D8431-8676-4400-B92E-E6F733CBE595}" type="slidenum">
              <a:rPr lang="de-DE" smtClean="0"/>
              <a:pPr/>
              <a:t>‹Nr.›</a:t>
            </a:fld>
            <a:endParaRPr lang="de-DE" dirty="0"/>
          </a:p>
        </p:txBody>
      </p:sp>
      <p:sp>
        <p:nvSpPr>
          <p:cNvPr id="10" name="Textplatzhalter 9"/>
          <p:cNvSpPr>
            <a:spLocks noGrp="1"/>
          </p:cNvSpPr>
          <p:nvPr>
            <p:ph type="body" sz="quarter" idx="11" hasCustomPrompt="1"/>
          </p:nvPr>
        </p:nvSpPr>
        <p:spPr>
          <a:xfrm>
            <a:off x="575742" y="914403"/>
            <a:ext cx="10977033" cy="252001"/>
          </a:xfrm>
        </p:spPr>
        <p:txBody>
          <a:bodyPr bIns="0">
            <a:noAutofit/>
          </a:bodyPr>
          <a:lstStyle>
            <a:lvl1pPr marL="0" indent="0">
              <a:buNone/>
              <a:defRPr sz="1500" b="1">
                <a:solidFill>
                  <a:schemeClr val="accent2"/>
                </a:solidFill>
                <a:latin typeface="+mj-lt"/>
              </a:defRPr>
            </a:lvl1pPr>
          </a:lstStyle>
          <a:p>
            <a:pPr lvl="0"/>
            <a:r>
              <a:rPr lang="de-DE" dirty="0"/>
              <a:t>Thema/Kapitel</a:t>
            </a:r>
          </a:p>
        </p:txBody>
      </p:sp>
      <p:sp>
        <p:nvSpPr>
          <p:cNvPr id="12" name="Titel 11"/>
          <p:cNvSpPr>
            <a:spLocks noGrp="1"/>
          </p:cNvSpPr>
          <p:nvPr>
            <p:ph type="title"/>
          </p:nvPr>
        </p:nvSpPr>
        <p:spPr/>
        <p:txBody>
          <a:bodyPr/>
          <a:lstStyle>
            <a:lvl1pPr>
              <a:defRPr>
                <a:latin typeface="+mj-lt"/>
              </a:defRPr>
            </a:lvl1pPr>
          </a:lstStyle>
          <a:p>
            <a:r>
              <a:rPr lang="de-DE"/>
              <a:t>Mastertitelformat bearbeiten</a:t>
            </a:r>
            <a:endParaRPr lang="de-DE" dirty="0"/>
          </a:p>
        </p:txBody>
      </p:sp>
    </p:spTree>
    <p:extLst>
      <p:ext uri="{BB962C8B-B14F-4D97-AF65-F5344CB8AC3E}">
        <p14:creationId xmlns:p14="http://schemas.microsoft.com/office/powerpoint/2010/main" val="2572781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Inhalt mit Fazit">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007" y="2349502"/>
            <a:ext cx="10976767" cy="2596971"/>
          </a:xfrm>
        </p:spPr>
        <p:txBody>
          <a:bodyPr/>
          <a:lstStyle/>
          <a:p>
            <a:pPr lvl="0"/>
            <a:r>
              <a:rPr lang="de-DE"/>
              <a:t>Mastertextformat bearbeiten</a:t>
            </a:r>
          </a:p>
          <a:p>
            <a:pPr lvl="1"/>
            <a:r>
              <a:rPr lang="de-DE"/>
              <a:t>Zweite Ebene</a:t>
            </a:r>
          </a:p>
          <a:p>
            <a:pPr lvl="2"/>
            <a:r>
              <a:rPr lang="de-DE"/>
              <a:t>Dritte Ebene</a:t>
            </a:r>
          </a:p>
        </p:txBody>
      </p:sp>
      <p:sp>
        <p:nvSpPr>
          <p:cNvPr id="7" name="Foliennummernplatzhalter 6"/>
          <p:cNvSpPr>
            <a:spLocks noGrp="1"/>
          </p:cNvSpPr>
          <p:nvPr>
            <p:ph type="sldNum" sz="quarter" idx="10"/>
          </p:nvPr>
        </p:nvSpPr>
        <p:spPr/>
        <p:txBody>
          <a:bodyPr/>
          <a:lstStyle/>
          <a:p>
            <a:r>
              <a:rPr lang="de-DE"/>
              <a:t>Seite </a:t>
            </a:r>
            <a:fld id="{6F6D8431-8676-4400-B92E-E6F733CBE595}" type="slidenum">
              <a:rPr lang="de-DE" smtClean="0"/>
              <a:pPr/>
              <a:t>‹Nr.›</a:t>
            </a:fld>
            <a:endParaRPr lang="de-DE" dirty="0"/>
          </a:p>
        </p:txBody>
      </p:sp>
      <p:sp>
        <p:nvSpPr>
          <p:cNvPr id="10" name="Textplatzhalter 9"/>
          <p:cNvSpPr>
            <a:spLocks noGrp="1"/>
          </p:cNvSpPr>
          <p:nvPr>
            <p:ph type="body" sz="quarter" idx="11" hasCustomPrompt="1"/>
          </p:nvPr>
        </p:nvSpPr>
        <p:spPr>
          <a:xfrm>
            <a:off x="575742" y="914403"/>
            <a:ext cx="10977033" cy="252001"/>
          </a:xfrm>
        </p:spPr>
        <p:txBody>
          <a:bodyPr bIns="0">
            <a:noAutofit/>
          </a:bodyPr>
          <a:lstStyle>
            <a:lvl1pPr marL="0" indent="0">
              <a:buNone/>
              <a:defRPr sz="1500" b="1">
                <a:solidFill>
                  <a:schemeClr val="accent2"/>
                </a:solidFill>
                <a:latin typeface="+mj-lt"/>
              </a:defRPr>
            </a:lvl1pPr>
          </a:lstStyle>
          <a:p>
            <a:pPr lvl="0"/>
            <a:r>
              <a:rPr lang="de-DE" dirty="0"/>
              <a:t>Thema/Kapitel</a:t>
            </a:r>
          </a:p>
        </p:txBody>
      </p:sp>
      <p:sp>
        <p:nvSpPr>
          <p:cNvPr id="12" name="Titel 11"/>
          <p:cNvSpPr>
            <a:spLocks noGrp="1"/>
          </p:cNvSpPr>
          <p:nvPr>
            <p:ph type="title"/>
          </p:nvPr>
        </p:nvSpPr>
        <p:spPr/>
        <p:txBody>
          <a:bodyPr/>
          <a:lstStyle/>
          <a:p>
            <a:r>
              <a:rPr lang="de-DE"/>
              <a:t>Mastertitelformat bearbeiten</a:t>
            </a:r>
            <a:endParaRPr lang="de-DE" dirty="0"/>
          </a:p>
        </p:txBody>
      </p:sp>
      <p:sp>
        <p:nvSpPr>
          <p:cNvPr id="6" name="Textplatzhalter 5"/>
          <p:cNvSpPr>
            <a:spLocks noGrp="1"/>
          </p:cNvSpPr>
          <p:nvPr>
            <p:ph type="body" sz="quarter" idx="12" hasCustomPrompt="1"/>
          </p:nvPr>
        </p:nvSpPr>
        <p:spPr>
          <a:xfrm>
            <a:off x="575735" y="5076000"/>
            <a:ext cx="10977032" cy="1080000"/>
          </a:xfrm>
          <a:solidFill>
            <a:schemeClr val="accent5"/>
          </a:solidFill>
        </p:spPr>
        <p:txBody>
          <a:bodyPr lIns="108000" tIns="72000" rIns="108000" bIns="72000"/>
          <a:lstStyle>
            <a:lvl1pPr marL="0" indent="0">
              <a:buNone/>
              <a:defRPr b="1"/>
            </a:lvl1pPr>
            <a:lvl2pPr marL="182554" indent="-182554">
              <a:defRPr/>
            </a:lvl2pPr>
            <a:lvl3pPr marL="539973" indent="0">
              <a:buNone/>
              <a:defRPr/>
            </a:lvl3pPr>
          </a:lstStyle>
          <a:p>
            <a:pPr lvl="0"/>
            <a:r>
              <a:rPr lang="de-DE" dirty="0"/>
              <a:t>Fazit</a:t>
            </a:r>
          </a:p>
          <a:p>
            <a:pPr lvl="1"/>
            <a:r>
              <a:rPr lang="de-DE" dirty="0"/>
              <a:t>Zweite Ebene</a:t>
            </a:r>
          </a:p>
        </p:txBody>
      </p:sp>
    </p:spTree>
    <p:extLst>
      <p:ext uri="{BB962C8B-B14F-4D97-AF65-F5344CB8AC3E}">
        <p14:creationId xmlns:p14="http://schemas.microsoft.com/office/powerpoint/2010/main" val="7133856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el und Text">
    <p:spTree>
      <p:nvGrpSpPr>
        <p:cNvPr id="1" name=""/>
        <p:cNvGrpSpPr/>
        <p:nvPr/>
      </p:nvGrpSpPr>
      <p:grpSpPr>
        <a:xfrm>
          <a:off x="0" y="0"/>
          <a:ext cx="0" cy="0"/>
          <a:chOff x="0" y="0"/>
          <a:chExt cx="0" cy="0"/>
        </a:xfrm>
      </p:grpSpPr>
      <p:sp>
        <p:nvSpPr>
          <p:cNvPr id="4" name="Textplatzhalter 3"/>
          <p:cNvSpPr>
            <a:spLocks noGrp="1"/>
          </p:cNvSpPr>
          <p:nvPr>
            <p:ph type="body" sz="quarter" idx="12"/>
          </p:nvPr>
        </p:nvSpPr>
        <p:spPr>
          <a:xfrm>
            <a:off x="575997" y="2349500"/>
            <a:ext cx="8304000" cy="3708400"/>
          </a:xfrm>
        </p:spPr>
        <p:txBody>
          <a:bodyPr/>
          <a:lstStyle/>
          <a:p>
            <a:pPr lvl="0"/>
            <a:r>
              <a:rPr lang="de-DE"/>
              <a:t>Mastertextformat bearbeiten</a:t>
            </a:r>
          </a:p>
          <a:p>
            <a:pPr lvl="1"/>
            <a:r>
              <a:rPr lang="de-DE"/>
              <a:t>Zweite Ebene</a:t>
            </a:r>
          </a:p>
          <a:p>
            <a:pPr lvl="2"/>
            <a:r>
              <a:rPr lang="de-DE"/>
              <a:t>Dritte Ebene</a:t>
            </a:r>
          </a:p>
        </p:txBody>
      </p:sp>
      <p:sp>
        <p:nvSpPr>
          <p:cNvPr id="7" name="Foliennummernplatzhalter 6"/>
          <p:cNvSpPr>
            <a:spLocks noGrp="1"/>
          </p:cNvSpPr>
          <p:nvPr>
            <p:ph type="sldNum" sz="quarter" idx="10"/>
          </p:nvPr>
        </p:nvSpPr>
        <p:spPr/>
        <p:txBody>
          <a:bodyPr/>
          <a:lstStyle/>
          <a:p>
            <a:r>
              <a:rPr lang="de-DE"/>
              <a:t>Seite </a:t>
            </a:r>
            <a:fld id="{6F6D8431-8676-4400-B92E-E6F733CBE595}" type="slidenum">
              <a:rPr lang="de-DE" smtClean="0"/>
              <a:pPr/>
              <a:t>‹Nr.›</a:t>
            </a:fld>
            <a:endParaRPr lang="de-DE" dirty="0"/>
          </a:p>
        </p:txBody>
      </p:sp>
      <p:sp>
        <p:nvSpPr>
          <p:cNvPr id="10" name="Textplatzhalter 9"/>
          <p:cNvSpPr>
            <a:spLocks noGrp="1"/>
          </p:cNvSpPr>
          <p:nvPr>
            <p:ph type="body" sz="quarter" idx="11" hasCustomPrompt="1"/>
          </p:nvPr>
        </p:nvSpPr>
        <p:spPr>
          <a:xfrm>
            <a:off x="575742" y="914403"/>
            <a:ext cx="10977033" cy="252001"/>
          </a:xfrm>
        </p:spPr>
        <p:txBody>
          <a:bodyPr bIns="0">
            <a:noAutofit/>
          </a:bodyPr>
          <a:lstStyle>
            <a:lvl1pPr marL="0" indent="0">
              <a:buNone/>
              <a:defRPr sz="1500" b="1">
                <a:solidFill>
                  <a:schemeClr val="accent2"/>
                </a:solidFill>
                <a:latin typeface="+mj-lt"/>
              </a:defRPr>
            </a:lvl1pPr>
          </a:lstStyle>
          <a:p>
            <a:pPr lvl="0"/>
            <a:r>
              <a:rPr lang="de-DE" dirty="0"/>
              <a:t>Thema/Kapitel</a:t>
            </a:r>
          </a:p>
        </p:txBody>
      </p:sp>
      <p:sp>
        <p:nvSpPr>
          <p:cNvPr id="12" name="Titel 11"/>
          <p:cNvSpPr>
            <a:spLocks noGrp="1"/>
          </p:cNvSpPr>
          <p:nvPr>
            <p:ph type="title"/>
          </p:nvPr>
        </p:nvSpPr>
        <p:spPr/>
        <p:txBody>
          <a:bodyPr/>
          <a:lstStyle/>
          <a:p>
            <a:r>
              <a:rPr lang="de-DE"/>
              <a:t>Mastertitelformat bearbeiten</a:t>
            </a:r>
            <a:endParaRPr lang="de-DE" dirty="0"/>
          </a:p>
        </p:txBody>
      </p:sp>
    </p:spTree>
    <p:extLst>
      <p:ext uri="{BB962C8B-B14F-4D97-AF65-F5344CB8AC3E}">
        <p14:creationId xmlns:p14="http://schemas.microsoft.com/office/powerpoint/2010/main" val="11479487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Kapitelaufmach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5206" y="1296000"/>
            <a:ext cx="9757567" cy="295200"/>
          </a:xfrm>
        </p:spPr>
        <p:txBody>
          <a:bodyPr anchor="b"/>
          <a:lstStyle>
            <a:lvl1pPr>
              <a:defRPr sz="1900" cap="none" baseline="0">
                <a:solidFill>
                  <a:schemeClr val="accent2"/>
                </a:solidFill>
                <a:latin typeface="+mj-lt"/>
              </a:defRPr>
            </a:lvl1pPr>
          </a:lstStyle>
          <a:p>
            <a:r>
              <a:rPr lang="de-DE" dirty="0"/>
              <a:t>Thema/Kapitel</a:t>
            </a:r>
          </a:p>
        </p:txBody>
      </p:sp>
      <p:sp>
        <p:nvSpPr>
          <p:cNvPr id="3" name="Text Placeholder 2"/>
          <p:cNvSpPr>
            <a:spLocks noGrp="1"/>
          </p:cNvSpPr>
          <p:nvPr>
            <p:ph type="body" idx="1" hasCustomPrompt="1"/>
          </p:nvPr>
        </p:nvSpPr>
        <p:spPr>
          <a:xfrm>
            <a:off x="1795200" y="1641600"/>
            <a:ext cx="8304000" cy="331200"/>
          </a:xfrm>
        </p:spPr>
        <p:txBody>
          <a:bodyPr>
            <a:noAutofit/>
          </a:bodyPr>
          <a:lstStyle>
            <a:lvl1pPr marL="0" indent="0">
              <a:buNone/>
              <a:defRPr sz="1600">
                <a:solidFill>
                  <a:schemeClr val="tx2"/>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de-DE" dirty="0"/>
              <a:t>Referent</a:t>
            </a:r>
          </a:p>
        </p:txBody>
      </p:sp>
      <p:sp>
        <p:nvSpPr>
          <p:cNvPr id="8" name="Textplatzhalter 7"/>
          <p:cNvSpPr>
            <a:spLocks noGrp="1"/>
          </p:cNvSpPr>
          <p:nvPr>
            <p:ph type="body" sz="quarter" idx="10" hasCustomPrompt="1"/>
          </p:nvPr>
        </p:nvSpPr>
        <p:spPr>
          <a:xfrm>
            <a:off x="575733" y="907201"/>
            <a:ext cx="1219467" cy="800629"/>
          </a:xfrm>
        </p:spPr>
        <p:txBody>
          <a:bodyPr anchor="ctr">
            <a:noAutofit/>
          </a:bodyPr>
          <a:lstStyle>
            <a:lvl1pPr marL="0" indent="0">
              <a:buNone/>
              <a:defRPr sz="5000">
                <a:solidFill>
                  <a:schemeClr val="accent2"/>
                </a:solidFill>
                <a:latin typeface="+mj-lt"/>
              </a:defRPr>
            </a:lvl1pPr>
          </a:lstStyle>
          <a:p>
            <a:pPr lvl="0"/>
            <a:r>
              <a:rPr lang="de-DE" dirty="0"/>
              <a:t>##</a:t>
            </a:r>
          </a:p>
        </p:txBody>
      </p:sp>
    </p:spTree>
    <p:extLst>
      <p:ext uri="{BB962C8B-B14F-4D97-AF65-F5344CB8AC3E}">
        <p14:creationId xmlns:p14="http://schemas.microsoft.com/office/powerpoint/2010/main" val="27619444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Zwei Inhalt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75733" y="2822714"/>
            <a:ext cx="5280000" cy="3235187"/>
          </a:xfrm>
        </p:spPr>
        <p:txBody>
          <a:bodyPr/>
          <a:lstStyle/>
          <a:p>
            <a:pPr lvl="0"/>
            <a:r>
              <a:rPr lang="de-DE"/>
              <a:t>Mastertextformat bearbeiten</a:t>
            </a:r>
          </a:p>
          <a:p>
            <a:pPr lvl="1"/>
            <a:r>
              <a:rPr lang="de-DE"/>
              <a:t>Zweite Ebene</a:t>
            </a:r>
          </a:p>
          <a:p>
            <a:pPr lvl="2"/>
            <a:r>
              <a:rPr lang="de-DE"/>
              <a:t>Dritte Ebene</a:t>
            </a:r>
          </a:p>
        </p:txBody>
      </p:sp>
      <p:sp>
        <p:nvSpPr>
          <p:cNvPr id="4" name="Content Placeholder 3"/>
          <p:cNvSpPr>
            <a:spLocks noGrp="1"/>
          </p:cNvSpPr>
          <p:nvPr>
            <p:ph sz="half" idx="2"/>
          </p:nvPr>
        </p:nvSpPr>
        <p:spPr>
          <a:xfrm>
            <a:off x="6272767" y="2822714"/>
            <a:ext cx="5280000" cy="3235187"/>
          </a:xfrm>
        </p:spPr>
        <p:txBody>
          <a:bodyPr/>
          <a:lstStyle/>
          <a:p>
            <a:pPr lvl="0"/>
            <a:r>
              <a:rPr lang="de-DE"/>
              <a:t>Mastertextformat bearbeiten</a:t>
            </a:r>
          </a:p>
          <a:p>
            <a:pPr lvl="1"/>
            <a:r>
              <a:rPr lang="de-DE"/>
              <a:t>Zweite Ebene</a:t>
            </a:r>
          </a:p>
          <a:p>
            <a:pPr lvl="2"/>
            <a:r>
              <a:rPr lang="de-DE"/>
              <a:t>Dritte Ebene</a:t>
            </a:r>
          </a:p>
        </p:txBody>
      </p:sp>
      <p:sp>
        <p:nvSpPr>
          <p:cNvPr id="8" name="Foliennummernplatzhalter 7"/>
          <p:cNvSpPr>
            <a:spLocks noGrp="1"/>
          </p:cNvSpPr>
          <p:nvPr>
            <p:ph type="sldNum" sz="quarter" idx="10"/>
          </p:nvPr>
        </p:nvSpPr>
        <p:spPr/>
        <p:txBody>
          <a:bodyPr/>
          <a:lstStyle/>
          <a:p>
            <a:r>
              <a:rPr lang="de-DE"/>
              <a:t>Seite </a:t>
            </a:r>
            <a:fld id="{6F6D8431-8676-4400-B92E-E6F733CBE595}" type="slidenum">
              <a:rPr lang="de-DE" smtClean="0"/>
              <a:pPr/>
              <a:t>‹Nr.›</a:t>
            </a:fld>
            <a:endParaRPr lang="de-DE" dirty="0"/>
          </a:p>
        </p:txBody>
      </p:sp>
      <p:sp>
        <p:nvSpPr>
          <p:cNvPr id="9" name="Textplatzhalter 9"/>
          <p:cNvSpPr>
            <a:spLocks noGrp="1"/>
          </p:cNvSpPr>
          <p:nvPr>
            <p:ph type="body" sz="quarter" idx="11" hasCustomPrompt="1"/>
          </p:nvPr>
        </p:nvSpPr>
        <p:spPr>
          <a:xfrm>
            <a:off x="575742" y="914403"/>
            <a:ext cx="10977033" cy="252001"/>
          </a:xfrm>
        </p:spPr>
        <p:txBody>
          <a:bodyPr bIns="0">
            <a:noAutofit/>
          </a:bodyPr>
          <a:lstStyle>
            <a:lvl1pPr marL="0" indent="0">
              <a:buNone/>
              <a:defRPr sz="1500" b="1">
                <a:solidFill>
                  <a:schemeClr val="accent2"/>
                </a:solidFill>
                <a:latin typeface="+mj-lt"/>
              </a:defRPr>
            </a:lvl1pPr>
          </a:lstStyle>
          <a:p>
            <a:pPr lvl="0"/>
            <a:r>
              <a:rPr lang="de-DE" dirty="0"/>
              <a:t>Thema/Kapitel</a:t>
            </a:r>
          </a:p>
        </p:txBody>
      </p:sp>
      <p:cxnSp>
        <p:nvCxnSpPr>
          <p:cNvPr id="11" name="Gerade Verbindung 7"/>
          <p:cNvCxnSpPr/>
          <p:nvPr/>
        </p:nvCxnSpPr>
        <p:spPr>
          <a:xfrm>
            <a:off x="6064251" y="2349505"/>
            <a:ext cx="0" cy="3708401"/>
          </a:xfrm>
          <a:prstGeom prst="line">
            <a:avLst/>
          </a:prstGeom>
          <a:ln w="31750"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5" name="Titel 4"/>
          <p:cNvSpPr>
            <a:spLocks noGrp="1"/>
          </p:cNvSpPr>
          <p:nvPr>
            <p:ph type="title"/>
          </p:nvPr>
        </p:nvSpPr>
        <p:spPr/>
        <p:txBody>
          <a:bodyPr/>
          <a:lstStyle/>
          <a:p>
            <a:r>
              <a:rPr lang="de-DE"/>
              <a:t>Mastertitelformat bearbeiten</a:t>
            </a:r>
            <a:endParaRPr lang="de-DE" dirty="0"/>
          </a:p>
        </p:txBody>
      </p:sp>
      <p:sp>
        <p:nvSpPr>
          <p:cNvPr id="6" name="Textplatzhalter 5"/>
          <p:cNvSpPr>
            <a:spLocks noGrp="1"/>
          </p:cNvSpPr>
          <p:nvPr>
            <p:ph type="body" sz="quarter" idx="12" hasCustomPrompt="1"/>
          </p:nvPr>
        </p:nvSpPr>
        <p:spPr>
          <a:xfrm>
            <a:off x="575742" y="2349501"/>
            <a:ext cx="5278967" cy="473213"/>
          </a:xfrm>
        </p:spPr>
        <p:txBody>
          <a:bodyPr/>
          <a:lstStyle>
            <a:lvl1pPr marL="0" indent="0">
              <a:buNone/>
              <a:defRPr b="1" cap="all" baseline="0">
                <a:solidFill>
                  <a:schemeClr val="accent2"/>
                </a:solidFill>
                <a:latin typeface="+mj-lt"/>
              </a:defRPr>
            </a:lvl1pPr>
          </a:lstStyle>
          <a:p>
            <a:pPr lvl="0"/>
            <a:r>
              <a:rPr lang="de-DE" dirty="0"/>
              <a:t>Subheadline</a:t>
            </a:r>
          </a:p>
        </p:txBody>
      </p:sp>
      <p:sp>
        <p:nvSpPr>
          <p:cNvPr id="12" name="Textplatzhalter 5"/>
          <p:cNvSpPr>
            <a:spLocks noGrp="1"/>
          </p:cNvSpPr>
          <p:nvPr>
            <p:ph type="body" sz="quarter" idx="13" hasCustomPrompt="1"/>
          </p:nvPr>
        </p:nvSpPr>
        <p:spPr>
          <a:xfrm>
            <a:off x="6272775" y="2349501"/>
            <a:ext cx="5278967" cy="473213"/>
          </a:xfrm>
        </p:spPr>
        <p:txBody>
          <a:bodyPr/>
          <a:lstStyle>
            <a:lvl1pPr marL="0" indent="0">
              <a:buNone/>
              <a:defRPr b="1" cap="all" baseline="0">
                <a:solidFill>
                  <a:schemeClr val="accent2"/>
                </a:solidFill>
                <a:latin typeface="+mj-lt"/>
              </a:defRPr>
            </a:lvl1pPr>
          </a:lstStyle>
          <a:p>
            <a:pPr lvl="0"/>
            <a:r>
              <a:rPr lang="de-DE" dirty="0"/>
              <a:t>Subheadline</a:t>
            </a:r>
          </a:p>
        </p:txBody>
      </p:sp>
      <p:cxnSp>
        <p:nvCxnSpPr>
          <p:cNvPr id="10" name="Gerade Verbindung 7"/>
          <p:cNvCxnSpPr/>
          <p:nvPr/>
        </p:nvCxnSpPr>
        <p:spPr>
          <a:xfrm>
            <a:off x="6064251" y="2349505"/>
            <a:ext cx="0" cy="3708401"/>
          </a:xfrm>
          <a:prstGeom prst="line">
            <a:avLst/>
          </a:prstGeom>
          <a:ln w="3175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3" name="Gerade Verbindung 7">
            <a:extLst>
              <a:ext uri="{FF2B5EF4-FFF2-40B4-BE49-F238E27FC236}">
                <a16:creationId xmlns:a16="http://schemas.microsoft.com/office/drawing/2014/main" id="{99425933-D374-4A03-B710-DA42501C7221}"/>
              </a:ext>
            </a:extLst>
          </p:cNvPr>
          <p:cNvCxnSpPr/>
          <p:nvPr userDrawn="1"/>
        </p:nvCxnSpPr>
        <p:spPr>
          <a:xfrm>
            <a:off x="6064251" y="2349505"/>
            <a:ext cx="0" cy="3708401"/>
          </a:xfrm>
          <a:prstGeom prst="line">
            <a:avLst/>
          </a:prstGeom>
          <a:ln w="31750" cmpd="sng">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17010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Drei Inhalt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75733" y="2822714"/>
            <a:ext cx="3360000" cy="3235187"/>
          </a:xfrm>
        </p:spPr>
        <p:txBody>
          <a:bodyPr/>
          <a:lstStyle/>
          <a:p>
            <a:pPr lvl="0"/>
            <a:r>
              <a:rPr lang="de-DE"/>
              <a:t>Mastertextformat bearbeiten</a:t>
            </a:r>
          </a:p>
          <a:p>
            <a:pPr lvl="1"/>
            <a:r>
              <a:rPr lang="de-DE"/>
              <a:t>Zweite Ebene</a:t>
            </a:r>
          </a:p>
          <a:p>
            <a:pPr lvl="2"/>
            <a:r>
              <a:rPr lang="de-DE"/>
              <a:t>Dritte Ebene</a:t>
            </a:r>
          </a:p>
        </p:txBody>
      </p:sp>
      <p:sp>
        <p:nvSpPr>
          <p:cNvPr id="4" name="Content Placeholder 3"/>
          <p:cNvSpPr>
            <a:spLocks noGrp="1"/>
          </p:cNvSpPr>
          <p:nvPr>
            <p:ph sz="half" idx="2"/>
          </p:nvPr>
        </p:nvSpPr>
        <p:spPr>
          <a:xfrm>
            <a:off x="4384251" y="2822714"/>
            <a:ext cx="3360000" cy="3235187"/>
          </a:xfrm>
        </p:spPr>
        <p:txBody>
          <a:bodyPr/>
          <a:lstStyle/>
          <a:p>
            <a:pPr lvl="0"/>
            <a:r>
              <a:rPr lang="de-DE"/>
              <a:t>Mastertextformat bearbeiten</a:t>
            </a:r>
          </a:p>
          <a:p>
            <a:pPr lvl="1"/>
            <a:r>
              <a:rPr lang="de-DE"/>
              <a:t>Zweite Ebene</a:t>
            </a:r>
          </a:p>
          <a:p>
            <a:pPr lvl="2"/>
            <a:r>
              <a:rPr lang="de-DE"/>
              <a:t>Dritte Ebene</a:t>
            </a:r>
          </a:p>
        </p:txBody>
      </p:sp>
      <p:sp>
        <p:nvSpPr>
          <p:cNvPr id="8" name="Foliennummernplatzhalter 7"/>
          <p:cNvSpPr>
            <a:spLocks noGrp="1"/>
          </p:cNvSpPr>
          <p:nvPr>
            <p:ph type="sldNum" sz="quarter" idx="10"/>
          </p:nvPr>
        </p:nvSpPr>
        <p:spPr/>
        <p:txBody>
          <a:bodyPr/>
          <a:lstStyle/>
          <a:p>
            <a:r>
              <a:rPr lang="de-DE"/>
              <a:t>Seite </a:t>
            </a:r>
            <a:fld id="{6F6D8431-8676-4400-B92E-E6F733CBE595}" type="slidenum">
              <a:rPr lang="de-DE" smtClean="0"/>
              <a:pPr/>
              <a:t>‹Nr.›</a:t>
            </a:fld>
            <a:endParaRPr lang="de-DE" dirty="0"/>
          </a:p>
        </p:txBody>
      </p:sp>
      <p:sp>
        <p:nvSpPr>
          <p:cNvPr id="9" name="Textplatzhalter 9"/>
          <p:cNvSpPr>
            <a:spLocks noGrp="1"/>
          </p:cNvSpPr>
          <p:nvPr>
            <p:ph type="body" sz="quarter" idx="11" hasCustomPrompt="1"/>
          </p:nvPr>
        </p:nvSpPr>
        <p:spPr>
          <a:xfrm>
            <a:off x="575742" y="914403"/>
            <a:ext cx="10977033" cy="252001"/>
          </a:xfrm>
        </p:spPr>
        <p:txBody>
          <a:bodyPr bIns="0">
            <a:noAutofit/>
          </a:bodyPr>
          <a:lstStyle>
            <a:lvl1pPr marL="0" indent="0">
              <a:buNone/>
              <a:defRPr sz="1500" b="1">
                <a:solidFill>
                  <a:schemeClr val="accent2"/>
                </a:solidFill>
                <a:latin typeface="+mj-lt"/>
              </a:defRPr>
            </a:lvl1pPr>
          </a:lstStyle>
          <a:p>
            <a:pPr lvl="0"/>
            <a:r>
              <a:rPr lang="de-DE" dirty="0"/>
              <a:t>Thema/Kapitel</a:t>
            </a:r>
          </a:p>
        </p:txBody>
      </p:sp>
      <p:cxnSp>
        <p:nvCxnSpPr>
          <p:cNvPr id="11" name="Gerade Verbindung 7"/>
          <p:cNvCxnSpPr/>
          <p:nvPr/>
        </p:nvCxnSpPr>
        <p:spPr>
          <a:xfrm>
            <a:off x="4159992" y="2349505"/>
            <a:ext cx="0" cy="3708401"/>
          </a:xfrm>
          <a:prstGeom prst="line">
            <a:avLst/>
          </a:prstGeom>
          <a:ln w="31750"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3" name="Content Placeholder 3"/>
          <p:cNvSpPr>
            <a:spLocks noGrp="1"/>
          </p:cNvSpPr>
          <p:nvPr>
            <p:ph sz="half" idx="12"/>
          </p:nvPr>
        </p:nvSpPr>
        <p:spPr>
          <a:xfrm>
            <a:off x="8192767" y="2822715"/>
            <a:ext cx="3360000" cy="3235188"/>
          </a:xfrm>
        </p:spPr>
        <p:txBody>
          <a:bodyPr/>
          <a:lstStyle/>
          <a:p>
            <a:pPr lvl="0"/>
            <a:r>
              <a:rPr lang="de-DE"/>
              <a:t>Mastertextformat bearbeiten</a:t>
            </a:r>
          </a:p>
          <a:p>
            <a:pPr lvl="1"/>
            <a:r>
              <a:rPr lang="de-DE"/>
              <a:t>Zweite Ebene</a:t>
            </a:r>
          </a:p>
          <a:p>
            <a:pPr lvl="2"/>
            <a:r>
              <a:rPr lang="de-DE"/>
              <a:t>Dritte Ebene</a:t>
            </a:r>
          </a:p>
        </p:txBody>
      </p:sp>
      <p:cxnSp>
        <p:nvCxnSpPr>
          <p:cNvPr id="14" name="Gerade Verbindung 7"/>
          <p:cNvCxnSpPr/>
          <p:nvPr/>
        </p:nvCxnSpPr>
        <p:spPr>
          <a:xfrm>
            <a:off x="7968509" y="2349505"/>
            <a:ext cx="0" cy="3708401"/>
          </a:xfrm>
          <a:prstGeom prst="line">
            <a:avLst/>
          </a:prstGeom>
          <a:ln w="31750"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5" name="Titel 14"/>
          <p:cNvSpPr>
            <a:spLocks noGrp="1"/>
          </p:cNvSpPr>
          <p:nvPr>
            <p:ph type="title"/>
          </p:nvPr>
        </p:nvSpPr>
        <p:spPr/>
        <p:txBody>
          <a:bodyPr/>
          <a:lstStyle/>
          <a:p>
            <a:r>
              <a:rPr lang="de-DE"/>
              <a:t>Mastertitelformat bearbeiten</a:t>
            </a:r>
            <a:endParaRPr lang="de-DE" dirty="0"/>
          </a:p>
        </p:txBody>
      </p:sp>
      <p:sp>
        <p:nvSpPr>
          <p:cNvPr id="10" name="Textplatzhalter 5"/>
          <p:cNvSpPr>
            <a:spLocks noGrp="1"/>
          </p:cNvSpPr>
          <p:nvPr>
            <p:ph type="body" sz="quarter" idx="13" hasCustomPrompt="1"/>
          </p:nvPr>
        </p:nvSpPr>
        <p:spPr>
          <a:xfrm>
            <a:off x="575735" y="2349501"/>
            <a:ext cx="3360000" cy="473213"/>
          </a:xfrm>
        </p:spPr>
        <p:txBody>
          <a:bodyPr/>
          <a:lstStyle>
            <a:lvl1pPr marL="0" indent="0">
              <a:buNone/>
              <a:defRPr b="1" cap="all" baseline="0">
                <a:solidFill>
                  <a:schemeClr val="accent2"/>
                </a:solidFill>
                <a:latin typeface="+mj-lt"/>
              </a:defRPr>
            </a:lvl1pPr>
          </a:lstStyle>
          <a:p>
            <a:pPr lvl="0"/>
            <a:r>
              <a:rPr lang="de-DE" dirty="0"/>
              <a:t>Subheadline</a:t>
            </a:r>
          </a:p>
        </p:txBody>
      </p:sp>
      <p:sp>
        <p:nvSpPr>
          <p:cNvPr id="12" name="Textplatzhalter 5"/>
          <p:cNvSpPr>
            <a:spLocks noGrp="1"/>
          </p:cNvSpPr>
          <p:nvPr>
            <p:ph type="body" sz="quarter" idx="14" hasCustomPrompt="1"/>
          </p:nvPr>
        </p:nvSpPr>
        <p:spPr>
          <a:xfrm>
            <a:off x="4384249" y="2349501"/>
            <a:ext cx="3360000" cy="473213"/>
          </a:xfrm>
        </p:spPr>
        <p:txBody>
          <a:bodyPr/>
          <a:lstStyle>
            <a:lvl1pPr marL="0" indent="0">
              <a:buNone/>
              <a:defRPr b="1" cap="all" baseline="0">
                <a:solidFill>
                  <a:schemeClr val="accent2"/>
                </a:solidFill>
                <a:latin typeface="+mj-lt"/>
              </a:defRPr>
            </a:lvl1pPr>
          </a:lstStyle>
          <a:p>
            <a:pPr lvl="0"/>
            <a:r>
              <a:rPr lang="de-DE" dirty="0"/>
              <a:t>Subheadline</a:t>
            </a:r>
          </a:p>
        </p:txBody>
      </p:sp>
      <p:sp>
        <p:nvSpPr>
          <p:cNvPr id="16" name="Textplatzhalter 5"/>
          <p:cNvSpPr>
            <a:spLocks noGrp="1"/>
          </p:cNvSpPr>
          <p:nvPr>
            <p:ph type="body" sz="quarter" idx="15" hasCustomPrompt="1"/>
          </p:nvPr>
        </p:nvSpPr>
        <p:spPr>
          <a:xfrm>
            <a:off x="8192767" y="2349501"/>
            <a:ext cx="3360000" cy="473213"/>
          </a:xfrm>
        </p:spPr>
        <p:txBody>
          <a:bodyPr/>
          <a:lstStyle>
            <a:lvl1pPr marL="0" indent="0">
              <a:buNone/>
              <a:defRPr b="1" cap="all" baseline="0">
                <a:solidFill>
                  <a:schemeClr val="accent2"/>
                </a:solidFill>
                <a:latin typeface="+mj-lt"/>
              </a:defRPr>
            </a:lvl1pPr>
          </a:lstStyle>
          <a:p>
            <a:pPr lvl="0"/>
            <a:r>
              <a:rPr lang="de-DE" dirty="0"/>
              <a:t>Subheadline</a:t>
            </a:r>
          </a:p>
        </p:txBody>
      </p:sp>
      <p:cxnSp>
        <p:nvCxnSpPr>
          <p:cNvPr id="17" name="Gerade Verbindung 7"/>
          <p:cNvCxnSpPr/>
          <p:nvPr/>
        </p:nvCxnSpPr>
        <p:spPr>
          <a:xfrm>
            <a:off x="4159992" y="2349505"/>
            <a:ext cx="0" cy="3708401"/>
          </a:xfrm>
          <a:prstGeom prst="line">
            <a:avLst/>
          </a:prstGeom>
          <a:ln w="3175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8" name="Gerade Verbindung 7"/>
          <p:cNvCxnSpPr/>
          <p:nvPr/>
        </p:nvCxnSpPr>
        <p:spPr>
          <a:xfrm>
            <a:off x="7968509" y="2349505"/>
            <a:ext cx="0" cy="3708401"/>
          </a:xfrm>
          <a:prstGeom prst="line">
            <a:avLst/>
          </a:prstGeom>
          <a:ln w="3175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9" name="Gerade Verbindung 7">
            <a:extLst>
              <a:ext uri="{FF2B5EF4-FFF2-40B4-BE49-F238E27FC236}">
                <a16:creationId xmlns:a16="http://schemas.microsoft.com/office/drawing/2014/main" id="{88BA7F23-F247-496A-92FA-BE763FF04109}"/>
              </a:ext>
            </a:extLst>
          </p:cNvPr>
          <p:cNvCxnSpPr/>
          <p:nvPr userDrawn="1"/>
        </p:nvCxnSpPr>
        <p:spPr>
          <a:xfrm>
            <a:off x="4159992" y="2349505"/>
            <a:ext cx="0" cy="3708401"/>
          </a:xfrm>
          <a:prstGeom prst="line">
            <a:avLst/>
          </a:prstGeom>
          <a:ln w="3175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0" name="Gerade Verbindung 7">
            <a:extLst>
              <a:ext uri="{FF2B5EF4-FFF2-40B4-BE49-F238E27FC236}">
                <a16:creationId xmlns:a16="http://schemas.microsoft.com/office/drawing/2014/main" id="{20D1BB1B-D713-4D9B-8AC1-6B5875822908}"/>
              </a:ext>
            </a:extLst>
          </p:cNvPr>
          <p:cNvCxnSpPr/>
          <p:nvPr userDrawn="1"/>
        </p:nvCxnSpPr>
        <p:spPr>
          <a:xfrm>
            <a:off x="7968509" y="2349505"/>
            <a:ext cx="0" cy="3708401"/>
          </a:xfrm>
          <a:prstGeom prst="line">
            <a:avLst/>
          </a:prstGeom>
          <a:ln w="31750" cmpd="sng">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379733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6009" y="1201239"/>
            <a:ext cx="10976767" cy="714788"/>
          </a:xfrm>
          <a:prstGeom prst="rect">
            <a:avLst/>
          </a:prstGeom>
        </p:spPr>
        <p:txBody>
          <a:bodyPr vert="horz" lIns="0" tIns="0" rIns="0" bIns="0" rtlCol="0" anchor="t" anchorCtr="0">
            <a:noAutofit/>
          </a:bodyPr>
          <a:lstStyle/>
          <a:p>
            <a:r>
              <a:rPr lang="de-DE" dirty="0"/>
              <a:t>Titelmasterformat durch Klicken bearbeiten</a:t>
            </a:r>
            <a:endParaRPr lang="en-US" dirty="0"/>
          </a:p>
        </p:txBody>
      </p:sp>
      <p:sp>
        <p:nvSpPr>
          <p:cNvPr id="3" name="Text Placeholder 2"/>
          <p:cNvSpPr>
            <a:spLocks noGrp="1"/>
          </p:cNvSpPr>
          <p:nvPr>
            <p:ph type="body" idx="1"/>
          </p:nvPr>
        </p:nvSpPr>
        <p:spPr>
          <a:xfrm>
            <a:off x="576007" y="2349500"/>
            <a:ext cx="10976767" cy="3708400"/>
          </a:xfrm>
          <a:prstGeom prst="rect">
            <a:avLst/>
          </a:prstGeom>
        </p:spPr>
        <p:txBody>
          <a:bodyPr vert="horz" lIns="0" tIns="0" rIns="0" bIns="0" rtlCol="0">
            <a:noAutofit/>
          </a:bodyPr>
          <a:lstStyle/>
          <a:p>
            <a:pPr lvl="0"/>
            <a:r>
              <a:rPr lang="de-DE" dirty="0"/>
              <a:t>Textmasterformat bearbeiten</a:t>
            </a:r>
          </a:p>
          <a:p>
            <a:pPr lvl="1"/>
            <a:r>
              <a:rPr lang="de-DE" dirty="0"/>
              <a:t>Zweite Ebene</a:t>
            </a:r>
          </a:p>
          <a:p>
            <a:pPr lvl="2"/>
            <a:r>
              <a:rPr lang="de-DE" dirty="0"/>
              <a:t>Dritte Ebene</a:t>
            </a:r>
          </a:p>
        </p:txBody>
      </p:sp>
      <p:sp>
        <p:nvSpPr>
          <p:cNvPr id="6" name="Slide Number Placeholder 5"/>
          <p:cNvSpPr>
            <a:spLocks noGrp="1"/>
          </p:cNvSpPr>
          <p:nvPr>
            <p:ph type="sldNum" sz="quarter" idx="4"/>
          </p:nvPr>
        </p:nvSpPr>
        <p:spPr>
          <a:xfrm>
            <a:off x="10602365" y="6354000"/>
            <a:ext cx="950400" cy="136800"/>
          </a:xfrm>
          <a:prstGeom prst="rect">
            <a:avLst/>
          </a:prstGeom>
        </p:spPr>
        <p:txBody>
          <a:bodyPr vert="horz" lIns="0" tIns="0" rIns="0" bIns="0" rtlCol="0" anchor="b"/>
          <a:lstStyle>
            <a:lvl1pPr algn="r">
              <a:defRPr sz="900">
                <a:solidFill>
                  <a:schemeClr val="accent1"/>
                </a:solidFill>
              </a:defRPr>
            </a:lvl1pPr>
          </a:lstStyle>
          <a:p>
            <a:r>
              <a:rPr lang="en-US"/>
              <a:t>Seite </a:t>
            </a:r>
            <a:fld id="{6F6D8431-8676-4400-B92E-E6F733CBE595}" type="slidenum">
              <a:rPr lang="en-US" smtClean="0"/>
              <a:pPr/>
              <a:t>‹Nr.›</a:t>
            </a:fld>
            <a:endParaRPr lang="en-US" dirty="0"/>
          </a:p>
        </p:txBody>
      </p:sp>
      <p:pic>
        <p:nvPicPr>
          <p:cNvPr id="8" name="Grafik 7"/>
          <p:cNvPicPr>
            <a:picLocks noChangeAspect="1"/>
          </p:cNvPicPr>
          <p:nvPr userDrawn="1"/>
        </p:nvPicPr>
        <p:blipFill>
          <a:blip r:embed="rId22">
            <a:extLst>
              <a:ext uri="{28A0092B-C50C-407E-A947-70E740481C1C}">
                <a14:useLocalDpi xmlns:a14="http://schemas.microsoft.com/office/drawing/2010/main" val="0"/>
              </a:ext>
            </a:extLst>
          </a:blip>
          <a:srcRect/>
          <a:stretch/>
        </p:blipFill>
        <p:spPr>
          <a:xfrm>
            <a:off x="9534019" y="319238"/>
            <a:ext cx="2012400" cy="251550"/>
          </a:xfrm>
          <a:prstGeom prst="rect">
            <a:avLst/>
          </a:prstGeom>
        </p:spPr>
      </p:pic>
    </p:spTree>
    <p:extLst>
      <p:ext uri="{BB962C8B-B14F-4D97-AF65-F5344CB8AC3E}">
        <p14:creationId xmlns:p14="http://schemas.microsoft.com/office/powerpoint/2010/main" val="2238050176"/>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 id="2147483722" r:id="rId19"/>
    <p:sldLayoutId id="2147483723" r:id="rId20"/>
  </p:sldLayoutIdLst>
  <p:hf hdr="0" ftr="0" dt="0"/>
  <p:txStyles>
    <p:titleStyle>
      <a:lvl1pPr algn="l" defTabSz="914354" rtl="0" eaLnBrk="1" latinLnBrk="0" hangingPunct="1">
        <a:lnSpc>
          <a:spcPct val="90000"/>
        </a:lnSpc>
        <a:spcBef>
          <a:spcPct val="0"/>
        </a:spcBef>
        <a:buNone/>
        <a:defRPr lang="en-US" sz="2900" b="1" kern="1200" cap="all" baseline="0" dirty="0">
          <a:solidFill>
            <a:schemeClr val="accent1"/>
          </a:solidFill>
          <a:latin typeface="+mj-lt"/>
          <a:ea typeface="+mj-ea"/>
          <a:cs typeface="+mj-cs"/>
        </a:defRPr>
      </a:lvl1pPr>
    </p:titleStyle>
    <p:bodyStyle>
      <a:lvl1pPr marL="269861" indent="-269861" algn="l" defTabSz="914354" rtl="0" eaLnBrk="1" latinLnBrk="0" hangingPunct="1">
        <a:lnSpc>
          <a:spcPct val="100000"/>
        </a:lnSpc>
        <a:spcBef>
          <a:spcPts val="384"/>
        </a:spcBef>
        <a:spcAft>
          <a:spcPts val="600"/>
        </a:spcAft>
        <a:buFont typeface="AvenirNext LT Com Regular" panose="020B0503020202020204" pitchFamily="34" charset="0"/>
        <a:buChar char="/"/>
        <a:defRPr sz="1600" kern="1200">
          <a:solidFill>
            <a:schemeClr val="tx2"/>
          </a:solidFill>
          <a:latin typeface="+mn-lt"/>
          <a:ea typeface="+mn-ea"/>
          <a:cs typeface="+mn-cs"/>
        </a:defRPr>
      </a:lvl1pPr>
      <a:lvl2pPr marL="539724" indent="-273586" algn="l" defTabSz="914354" rtl="0" eaLnBrk="1" latinLnBrk="0" hangingPunct="1">
        <a:lnSpc>
          <a:spcPct val="100000"/>
        </a:lnSpc>
        <a:spcBef>
          <a:spcPts val="0"/>
        </a:spcBef>
        <a:spcAft>
          <a:spcPts val="600"/>
        </a:spcAft>
        <a:buFont typeface="AvenirNext LT Com Regular" panose="020B0503020202020204" pitchFamily="34" charset="0"/>
        <a:buChar char="/"/>
        <a:defRPr sz="1600" kern="1200">
          <a:solidFill>
            <a:schemeClr val="tx2"/>
          </a:solidFill>
          <a:latin typeface="+mn-lt"/>
          <a:ea typeface="+mn-ea"/>
          <a:cs typeface="+mn-cs"/>
        </a:defRPr>
      </a:lvl2pPr>
      <a:lvl3pPr marL="806360" indent="-266387" algn="l" defTabSz="914354" rtl="0" eaLnBrk="1" latinLnBrk="0" hangingPunct="1">
        <a:lnSpc>
          <a:spcPct val="100000"/>
        </a:lnSpc>
        <a:spcBef>
          <a:spcPts val="0"/>
        </a:spcBef>
        <a:spcAft>
          <a:spcPts val="600"/>
        </a:spcAft>
        <a:buFont typeface="AvenirNext LT Com Regular" panose="020B0503020202020204" pitchFamily="34" charset="0"/>
        <a:buChar char="/"/>
        <a:defRPr sz="1600" kern="1200">
          <a:solidFill>
            <a:schemeClr val="tx2"/>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1207" userDrawn="1">
          <p15:clr>
            <a:srgbClr val="F26B43"/>
          </p15:clr>
        </p15:guide>
        <p15:guide id="8" pos="363" userDrawn="1">
          <p15:clr>
            <a:srgbClr val="F26B43"/>
          </p15:clr>
        </p15:guide>
        <p15:guide id="9" orient="horz" pos="1480" userDrawn="1">
          <p15:clr>
            <a:srgbClr val="F26B43"/>
          </p15:clr>
        </p15:guide>
        <p15:guide id="10" orient="horz" pos="3816" userDrawn="1">
          <p15:clr>
            <a:srgbClr val="F26B43"/>
          </p15:clr>
        </p15:guide>
        <p15:guide id="11" orient="horz" pos="4071" userDrawn="1">
          <p15:clr>
            <a:srgbClr val="F26B43"/>
          </p15:clr>
        </p15:guide>
        <p15:guide id="12" pos="7277" userDrawn="1">
          <p15:clr>
            <a:srgbClr val="F26B43"/>
          </p15:clr>
        </p15:guide>
        <p15:guide id="13" orient="horz" pos="755"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1.tmp"/><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2.tmp"/><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tags" Target="../tags/tag3.xml"/></Relationships>
</file>

<file path=ppt/slides/_rels/slide4.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slideLayout" Target="../slideLayouts/slideLayout4.xml"/><Relationship Id="rId7" Type="http://schemas.openxmlformats.org/officeDocument/2006/relationships/image" Target="../media/image10.emf"/><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9.emf"/><Relationship Id="rId11" Type="http://schemas.openxmlformats.org/officeDocument/2006/relationships/image" Target="../media/image14.emf"/><Relationship Id="rId5" Type="http://schemas.openxmlformats.org/officeDocument/2006/relationships/image" Target="../media/image8.emf"/><Relationship Id="rId10" Type="http://schemas.openxmlformats.org/officeDocument/2006/relationships/image" Target="../media/image13.emf"/><Relationship Id="rId4" Type="http://schemas.openxmlformats.org/officeDocument/2006/relationships/image" Target="../media/image7.emf"/><Relationship Id="rId9" Type="http://schemas.openxmlformats.org/officeDocument/2006/relationships/image" Target="../media/image12.emf"/></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en-US" sz="4400" dirty="0">
                <a:effectLst/>
                <a:latin typeface="Calibri" panose="020F0502020204030204" pitchFamily="34" charset="0"/>
                <a:ea typeface="Calibri" panose="020F0502020204030204" pitchFamily="34" charset="0"/>
              </a:rPr>
              <a:t>The German electricity System: </a:t>
            </a:r>
            <a:br>
              <a:rPr lang="en-US" sz="4400" dirty="0">
                <a:effectLst/>
                <a:latin typeface="Calibri" panose="020F0502020204030204" pitchFamily="34" charset="0"/>
                <a:ea typeface="Calibri" panose="020F0502020204030204" pitchFamily="34" charset="0"/>
              </a:rPr>
            </a:br>
            <a:r>
              <a:rPr lang="en-US" sz="4400" dirty="0">
                <a:effectLst/>
                <a:latin typeface="Calibri" panose="020F0502020204030204" pitchFamily="34" charset="0"/>
                <a:ea typeface="Calibri" panose="020F0502020204030204" pitchFamily="34" charset="0"/>
              </a:rPr>
              <a:t>Operational Challenges in a European wide coupled system</a:t>
            </a:r>
            <a:endParaRPr lang="de-DE" sz="7200" dirty="0"/>
          </a:p>
        </p:txBody>
      </p:sp>
      <p:sp>
        <p:nvSpPr>
          <p:cNvPr id="3" name="Untertitel 2"/>
          <p:cNvSpPr>
            <a:spLocks noGrp="1"/>
          </p:cNvSpPr>
          <p:nvPr>
            <p:ph type="subTitle" idx="1"/>
          </p:nvPr>
        </p:nvSpPr>
        <p:spPr/>
        <p:txBody>
          <a:bodyPr/>
          <a:lstStyle/>
          <a:p>
            <a:endParaRPr lang="de-DE" dirty="0"/>
          </a:p>
        </p:txBody>
      </p:sp>
      <p:sp>
        <p:nvSpPr>
          <p:cNvPr id="4" name="Textplatzhalter 3"/>
          <p:cNvSpPr>
            <a:spLocks noGrp="1"/>
          </p:cNvSpPr>
          <p:nvPr>
            <p:ph type="body" sz="quarter" idx="10"/>
          </p:nvPr>
        </p:nvSpPr>
        <p:spPr/>
        <p:txBody>
          <a:bodyPr/>
          <a:lstStyle/>
          <a:p>
            <a:r>
              <a:rPr lang="de-DE" dirty="0"/>
              <a:t>Dr. Dominik Schlipf</a:t>
            </a:r>
          </a:p>
        </p:txBody>
      </p:sp>
      <p:sp>
        <p:nvSpPr>
          <p:cNvPr id="5" name="Textplatzhalter 4"/>
          <p:cNvSpPr>
            <a:spLocks noGrp="1"/>
          </p:cNvSpPr>
          <p:nvPr>
            <p:ph type="body" sz="quarter" idx="11"/>
          </p:nvPr>
        </p:nvSpPr>
        <p:spPr/>
        <p:txBody>
          <a:bodyPr/>
          <a:lstStyle/>
          <a:p>
            <a:r>
              <a:rPr lang="de-DE" dirty="0"/>
              <a:t>Bogota, 27.10.2022</a:t>
            </a:r>
          </a:p>
        </p:txBody>
      </p:sp>
    </p:spTree>
    <p:extLst>
      <p:ext uri="{BB962C8B-B14F-4D97-AF65-F5344CB8AC3E}">
        <p14:creationId xmlns:p14="http://schemas.microsoft.com/office/powerpoint/2010/main" val="20534482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r>
              <a:rPr lang="de-DE" dirty="0"/>
              <a:t>Seite </a:t>
            </a:r>
            <a:fld id="{6F6D8431-8676-4400-B92E-E6F733CBE595}" type="slidenum">
              <a:rPr lang="de-DE" smtClean="0"/>
              <a:pPr/>
              <a:t>10</a:t>
            </a:fld>
            <a:endParaRPr lang="de-DE" dirty="0"/>
          </a:p>
        </p:txBody>
      </p:sp>
      <p:sp>
        <p:nvSpPr>
          <p:cNvPr id="4" name="Textplatzhalter 3"/>
          <p:cNvSpPr>
            <a:spLocks noGrp="1"/>
          </p:cNvSpPr>
          <p:nvPr>
            <p:ph type="body" sz="quarter" idx="11"/>
          </p:nvPr>
        </p:nvSpPr>
        <p:spPr/>
        <p:txBody>
          <a:bodyPr/>
          <a:lstStyle/>
          <a:p>
            <a:endParaRPr lang="de-DE" dirty="0"/>
          </a:p>
        </p:txBody>
      </p:sp>
      <p:sp>
        <p:nvSpPr>
          <p:cNvPr id="5" name="Titel 4"/>
          <p:cNvSpPr>
            <a:spLocks noGrp="1"/>
          </p:cNvSpPr>
          <p:nvPr>
            <p:ph type="title"/>
          </p:nvPr>
        </p:nvSpPr>
        <p:spPr/>
        <p:txBody>
          <a:bodyPr/>
          <a:lstStyle/>
          <a:p>
            <a:r>
              <a:rPr lang="de-DE" dirty="0" err="1"/>
              <a:t>Typical</a:t>
            </a:r>
            <a:r>
              <a:rPr lang="de-DE" dirty="0"/>
              <a:t> </a:t>
            </a:r>
            <a:r>
              <a:rPr lang="de-DE" dirty="0" err="1"/>
              <a:t>situations</a:t>
            </a:r>
            <a:r>
              <a:rPr lang="de-DE" dirty="0"/>
              <a:t> in </a:t>
            </a:r>
            <a:r>
              <a:rPr lang="de-DE" dirty="0" err="1"/>
              <a:t>the</a:t>
            </a:r>
            <a:r>
              <a:rPr lang="de-DE" dirty="0"/>
              <a:t> </a:t>
            </a:r>
            <a:r>
              <a:rPr lang="de-DE" dirty="0" err="1"/>
              <a:t>TRansnetBW</a:t>
            </a:r>
            <a:r>
              <a:rPr lang="de-DE" dirty="0"/>
              <a:t> - LFC-Area </a:t>
            </a:r>
          </a:p>
        </p:txBody>
      </p:sp>
      <p:pic>
        <p:nvPicPr>
          <p:cNvPr id="1026" name="Picture 2">
            <a:extLst>
              <a:ext uri="{FF2B5EF4-FFF2-40B4-BE49-F238E27FC236}">
                <a16:creationId xmlns:a16="http://schemas.microsoft.com/office/drawing/2014/main" id="{7A9AA771-E024-4A14-BA92-9163213407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4441" y="1883709"/>
            <a:ext cx="8591550" cy="4470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44333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r>
              <a:rPr lang="de-DE" dirty="0"/>
              <a:t>Seite </a:t>
            </a:r>
            <a:fld id="{6F6D8431-8676-4400-B92E-E6F733CBE595}" type="slidenum">
              <a:rPr lang="de-DE" smtClean="0"/>
              <a:pPr/>
              <a:t>11</a:t>
            </a:fld>
            <a:endParaRPr lang="de-DE" dirty="0"/>
          </a:p>
        </p:txBody>
      </p:sp>
      <p:sp>
        <p:nvSpPr>
          <p:cNvPr id="4" name="Textplatzhalter 3"/>
          <p:cNvSpPr>
            <a:spLocks noGrp="1"/>
          </p:cNvSpPr>
          <p:nvPr>
            <p:ph type="body" sz="quarter" idx="11"/>
          </p:nvPr>
        </p:nvSpPr>
        <p:spPr/>
        <p:txBody>
          <a:bodyPr/>
          <a:lstStyle/>
          <a:p>
            <a:endParaRPr lang="de-DE" dirty="0"/>
          </a:p>
        </p:txBody>
      </p:sp>
      <p:sp>
        <p:nvSpPr>
          <p:cNvPr id="5" name="Titel 4"/>
          <p:cNvSpPr>
            <a:spLocks noGrp="1"/>
          </p:cNvSpPr>
          <p:nvPr>
            <p:ph type="title"/>
          </p:nvPr>
        </p:nvSpPr>
        <p:spPr/>
        <p:txBody>
          <a:bodyPr/>
          <a:lstStyle/>
          <a:p>
            <a:r>
              <a:rPr lang="de-DE" dirty="0" err="1"/>
              <a:t>Typical</a:t>
            </a:r>
            <a:r>
              <a:rPr lang="de-DE" dirty="0"/>
              <a:t> </a:t>
            </a:r>
            <a:r>
              <a:rPr lang="de-DE" dirty="0" err="1"/>
              <a:t>situations</a:t>
            </a:r>
            <a:r>
              <a:rPr lang="de-DE" dirty="0"/>
              <a:t> in </a:t>
            </a:r>
            <a:r>
              <a:rPr lang="de-DE" dirty="0" err="1"/>
              <a:t>the</a:t>
            </a:r>
            <a:r>
              <a:rPr lang="de-DE" dirty="0"/>
              <a:t> </a:t>
            </a:r>
            <a:r>
              <a:rPr lang="de-DE" dirty="0" err="1"/>
              <a:t>TRansnetBW</a:t>
            </a:r>
            <a:r>
              <a:rPr lang="de-DE" dirty="0"/>
              <a:t> - LFC-Area </a:t>
            </a:r>
          </a:p>
        </p:txBody>
      </p:sp>
      <p:pic>
        <p:nvPicPr>
          <p:cNvPr id="3074" name="Picture 2">
            <a:extLst>
              <a:ext uri="{FF2B5EF4-FFF2-40B4-BE49-F238E27FC236}">
                <a16:creationId xmlns:a16="http://schemas.microsoft.com/office/drawing/2014/main" id="{A137DF79-6188-461E-8C70-AC7A4F3B9A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2694" y="1885950"/>
            <a:ext cx="8593297" cy="447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46751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AU"/>
              <a:t>Balancing Market</a:t>
            </a:r>
          </a:p>
        </p:txBody>
      </p:sp>
      <p:sp>
        <p:nvSpPr>
          <p:cNvPr id="3" name="Textplatzhalter 2"/>
          <p:cNvSpPr>
            <a:spLocks noGrp="1"/>
          </p:cNvSpPr>
          <p:nvPr>
            <p:ph type="body" idx="1"/>
          </p:nvPr>
        </p:nvSpPr>
        <p:spPr/>
        <p:txBody>
          <a:bodyPr/>
          <a:lstStyle/>
          <a:p>
            <a:endParaRPr lang="de-DE" dirty="0"/>
          </a:p>
        </p:txBody>
      </p:sp>
      <p:sp>
        <p:nvSpPr>
          <p:cNvPr id="4" name="Textplatzhalter 3"/>
          <p:cNvSpPr>
            <a:spLocks noGrp="1"/>
          </p:cNvSpPr>
          <p:nvPr>
            <p:ph type="body" sz="quarter" idx="10"/>
          </p:nvPr>
        </p:nvSpPr>
        <p:spPr>
          <a:xfrm>
            <a:off x="575733" y="899581"/>
            <a:ext cx="1219467" cy="800629"/>
          </a:xfrm>
        </p:spPr>
        <p:txBody>
          <a:bodyPr/>
          <a:lstStyle/>
          <a:p>
            <a:r>
              <a:rPr lang="de-DE" dirty="0"/>
              <a:t>02</a:t>
            </a:r>
          </a:p>
        </p:txBody>
      </p:sp>
    </p:spTree>
    <p:extLst>
      <p:ext uri="{BB962C8B-B14F-4D97-AF65-F5344CB8AC3E}">
        <p14:creationId xmlns:p14="http://schemas.microsoft.com/office/powerpoint/2010/main" val="40829497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50C7074F-A5A7-4D6A-B133-80CCE1C24E7F}"/>
              </a:ext>
            </a:extLst>
          </p:cNvPr>
          <p:cNvSpPr>
            <a:spLocks noGrp="1"/>
          </p:cNvSpPr>
          <p:nvPr>
            <p:ph type="sldNum" sz="quarter" idx="10"/>
          </p:nvPr>
        </p:nvSpPr>
        <p:spPr/>
        <p:txBody>
          <a:bodyPr/>
          <a:lstStyle/>
          <a:p>
            <a:r>
              <a:rPr lang="de-DE"/>
              <a:t>Seite </a:t>
            </a:r>
            <a:fld id="{6F6D8431-8676-4400-B92E-E6F733CBE595}" type="slidenum">
              <a:rPr lang="de-DE" smtClean="0"/>
              <a:pPr/>
              <a:t>13</a:t>
            </a:fld>
            <a:endParaRPr lang="de-DE" dirty="0"/>
          </a:p>
        </p:txBody>
      </p:sp>
      <p:sp>
        <p:nvSpPr>
          <p:cNvPr id="4" name="Textplatzhalter 3">
            <a:extLst>
              <a:ext uri="{FF2B5EF4-FFF2-40B4-BE49-F238E27FC236}">
                <a16:creationId xmlns:a16="http://schemas.microsoft.com/office/drawing/2014/main" id="{86996653-5836-49B8-89DE-75D07B818B78}"/>
              </a:ext>
            </a:extLst>
          </p:cNvPr>
          <p:cNvSpPr>
            <a:spLocks noGrp="1"/>
          </p:cNvSpPr>
          <p:nvPr>
            <p:ph type="body" sz="quarter" idx="11"/>
          </p:nvPr>
        </p:nvSpPr>
        <p:spPr/>
        <p:txBody>
          <a:bodyPr/>
          <a:lstStyle/>
          <a:p>
            <a:endParaRPr lang="de-DE"/>
          </a:p>
        </p:txBody>
      </p:sp>
      <p:sp>
        <p:nvSpPr>
          <p:cNvPr id="5" name="Titel 4">
            <a:extLst>
              <a:ext uri="{FF2B5EF4-FFF2-40B4-BE49-F238E27FC236}">
                <a16:creationId xmlns:a16="http://schemas.microsoft.com/office/drawing/2014/main" id="{AE20B1FE-22F6-481E-A810-4CE1EE4E5748}"/>
              </a:ext>
            </a:extLst>
          </p:cNvPr>
          <p:cNvSpPr>
            <a:spLocks noGrp="1"/>
          </p:cNvSpPr>
          <p:nvPr>
            <p:ph type="title"/>
          </p:nvPr>
        </p:nvSpPr>
        <p:spPr/>
        <p:txBody>
          <a:bodyPr/>
          <a:lstStyle/>
          <a:p>
            <a:r>
              <a:rPr lang="de-DE" dirty="0" err="1"/>
              <a:t>Balancing</a:t>
            </a:r>
            <a:r>
              <a:rPr lang="de-DE" dirty="0"/>
              <a:t> </a:t>
            </a:r>
            <a:r>
              <a:rPr lang="de-DE" dirty="0" err="1"/>
              <a:t>Markets</a:t>
            </a:r>
            <a:endParaRPr lang="de-DE" dirty="0"/>
          </a:p>
        </p:txBody>
      </p:sp>
      <p:sp>
        <p:nvSpPr>
          <p:cNvPr id="6" name="Content Placeholder 1">
            <a:extLst>
              <a:ext uri="{FF2B5EF4-FFF2-40B4-BE49-F238E27FC236}">
                <a16:creationId xmlns:a16="http://schemas.microsoft.com/office/drawing/2014/main" id="{762A7BC6-7747-40BB-A30C-E9187C5EE1F4}"/>
              </a:ext>
            </a:extLst>
          </p:cNvPr>
          <p:cNvSpPr>
            <a:spLocks noGrp="1"/>
          </p:cNvSpPr>
          <p:nvPr>
            <p:ph idx="1"/>
          </p:nvPr>
        </p:nvSpPr>
        <p:spPr>
          <a:xfrm>
            <a:off x="575742" y="2423160"/>
            <a:ext cx="11260587" cy="3651443"/>
          </a:xfrm>
        </p:spPr>
        <p:txBody>
          <a:bodyPr/>
          <a:lstStyle/>
          <a:p>
            <a:r>
              <a:rPr lang="en-US" dirty="0"/>
              <a:t>Balancing: actions and processes performed by transmission system operators (TSOs) to continuously ensure the maintenance of system frequency within a predefined stability range</a:t>
            </a:r>
          </a:p>
          <a:p>
            <a:r>
              <a:rPr lang="en-US" dirty="0"/>
              <a:t>Balancing process’ steps:</a:t>
            </a:r>
          </a:p>
          <a:p>
            <a:pPr marL="612775" lvl="1" indent="-342900">
              <a:buFont typeface="+mj-lt"/>
              <a:buAutoNum type="arabicPeriod"/>
            </a:pPr>
            <a:r>
              <a:rPr lang="en-US" dirty="0"/>
              <a:t>TSOs dimension their need for balancing reserves</a:t>
            </a:r>
          </a:p>
          <a:p>
            <a:pPr marL="612775" lvl="1" indent="-342900">
              <a:buFont typeface="+mj-lt"/>
              <a:buAutoNum type="arabicPeriod"/>
            </a:pPr>
            <a:r>
              <a:rPr lang="en-US" dirty="0"/>
              <a:t>TSOs procure the required balancing capacity</a:t>
            </a:r>
          </a:p>
          <a:p>
            <a:pPr marL="612775" lvl="1" indent="-342900">
              <a:buFont typeface="+mj-lt"/>
              <a:buAutoNum type="arabicPeriod"/>
            </a:pPr>
            <a:r>
              <a:rPr lang="en-US" dirty="0"/>
              <a:t>TSOs procure balancing energy</a:t>
            </a:r>
          </a:p>
          <a:p>
            <a:endParaRPr lang="en-US" dirty="0"/>
          </a:p>
        </p:txBody>
      </p:sp>
      <p:pic>
        <p:nvPicPr>
          <p:cNvPr id="7" name="Grafik 6" descr="https://www.transnetbw.de/files/pdf/presse/mediathek/transparent-news-20-04_DE.pdf - Internet Explorer for TransnetBW">
            <a:extLst>
              <a:ext uri="{FF2B5EF4-FFF2-40B4-BE49-F238E27FC236}">
                <a16:creationId xmlns:a16="http://schemas.microsoft.com/office/drawing/2014/main" id="{B344039B-C6BE-4328-8747-8CE2EB965092}"/>
              </a:ext>
            </a:extLst>
          </p:cNvPr>
          <p:cNvPicPr>
            <a:picLocks noChangeAspect="1"/>
          </p:cNvPicPr>
          <p:nvPr/>
        </p:nvPicPr>
        <p:blipFill rotWithShape="1">
          <a:blip r:embed="rId2">
            <a:extLst>
              <a:ext uri="{28A0092B-C50C-407E-A947-70E740481C1C}">
                <a14:useLocalDpi xmlns:a14="http://schemas.microsoft.com/office/drawing/2010/main" val="0"/>
              </a:ext>
            </a:extLst>
          </a:blip>
          <a:srcRect l="49659" t="40001" r="17693" b="12763"/>
          <a:stretch/>
        </p:blipFill>
        <p:spPr>
          <a:xfrm>
            <a:off x="7351131" y="2763736"/>
            <a:ext cx="3942273" cy="3450565"/>
          </a:xfrm>
          <a:prstGeom prst="rect">
            <a:avLst/>
          </a:prstGeom>
        </p:spPr>
      </p:pic>
    </p:spTree>
    <p:extLst>
      <p:ext uri="{BB962C8B-B14F-4D97-AF65-F5344CB8AC3E}">
        <p14:creationId xmlns:p14="http://schemas.microsoft.com/office/powerpoint/2010/main" val="19247676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50C7074F-A5A7-4D6A-B133-80CCE1C24E7F}"/>
              </a:ext>
            </a:extLst>
          </p:cNvPr>
          <p:cNvSpPr>
            <a:spLocks noGrp="1"/>
          </p:cNvSpPr>
          <p:nvPr>
            <p:ph type="sldNum" sz="quarter" idx="10"/>
          </p:nvPr>
        </p:nvSpPr>
        <p:spPr/>
        <p:txBody>
          <a:bodyPr/>
          <a:lstStyle/>
          <a:p>
            <a:r>
              <a:rPr lang="de-DE"/>
              <a:t>Seite </a:t>
            </a:r>
            <a:fld id="{6F6D8431-8676-4400-B92E-E6F733CBE595}" type="slidenum">
              <a:rPr lang="de-DE" smtClean="0"/>
              <a:pPr/>
              <a:t>14</a:t>
            </a:fld>
            <a:endParaRPr lang="de-DE" dirty="0"/>
          </a:p>
        </p:txBody>
      </p:sp>
      <p:sp>
        <p:nvSpPr>
          <p:cNvPr id="4" name="Textplatzhalter 3">
            <a:extLst>
              <a:ext uri="{FF2B5EF4-FFF2-40B4-BE49-F238E27FC236}">
                <a16:creationId xmlns:a16="http://schemas.microsoft.com/office/drawing/2014/main" id="{86996653-5836-49B8-89DE-75D07B818B78}"/>
              </a:ext>
            </a:extLst>
          </p:cNvPr>
          <p:cNvSpPr>
            <a:spLocks noGrp="1"/>
          </p:cNvSpPr>
          <p:nvPr>
            <p:ph type="body" sz="quarter" idx="11"/>
          </p:nvPr>
        </p:nvSpPr>
        <p:spPr/>
        <p:txBody>
          <a:bodyPr/>
          <a:lstStyle/>
          <a:p>
            <a:endParaRPr lang="de-DE"/>
          </a:p>
        </p:txBody>
      </p:sp>
      <p:sp>
        <p:nvSpPr>
          <p:cNvPr id="5" name="Titel 4">
            <a:extLst>
              <a:ext uri="{FF2B5EF4-FFF2-40B4-BE49-F238E27FC236}">
                <a16:creationId xmlns:a16="http://schemas.microsoft.com/office/drawing/2014/main" id="{AE20B1FE-22F6-481E-A810-4CE1EE4E5748}"/>
              </a:ext>
            </a:extLst>
          </p:cNvPr>
          <p:cNvSpPr>
            <a:spLocks noGrp="1"/>
          </p:cNvSpPr>
          <p:nvPr>
            <p:ph type="title"/>
          </p:nvPr>
        </p:nvSpPr>
        <p:spPr/>
        <p:txBody>
          <a:bodyPr/>
          <a:lstStyle/>
          <a:p>
            <a:r>
              <a:rPr lang="de-DE" dirty="0" err="1"/>
              <a:t>Balancing</a:t>
            </a:r>
            <a:r>
              <a:rPr lang="de-DE" dirty="0"/>
              <a:t> </a:t>
            </a:r>
            <a:r>
              <a:rPr lang="de-DE" dirty="0" err="1"/>
              <a:t>Markets</a:t>
            </a:r>
            <a:endParaRPr lang="de-DE" dirty="0"/>
          </a:p>
        </p:txBody>
      </p:sp>
      <p:sp>
        <p:nvSpPr>
          <p:cNvPr id="8" name="Inhaltsplatzhalter 1">
            <a:extLst>
              <a:ext uri="{FF2B5EF4-FFF2-40B4-BE49-F238E27FC236}">
                <a16:creationId xmlns:a16="http://schemas.microsoft.com/office/drawing/2014/main" id="{08A548A7-1185-4A0A-A507-55968367EE70}"/>
              </a:ext>
            </a:extLst>
          </p:cNvPr>
          <p:cNvSpPr txBox="1">
            <a:spLocks/>
          </p:cNvSpPr>
          <p:nvPr/>
        </p:nvSpPr>
        <p:spPr>
          <a:xfrm>
            <a:off x="575743" y="2291906"/>
            <a:ext cx="10976768" cy="2067095"/>
          </a:xfrm>
          <a:prstGeom prst="rect">
            <a:avLst/>
          </a:prstGeom>
        </p:spPr>
        <p:txBody>
          <a:bodyPr vert="horz" lIns="0" tIns="0" rIns="0" bIns="0" rtlCol="0">
            <a:noAutofit/>
          </a:bodyPr>
          <a:lstStyle>
            <a:lvl1pPr marL="269861" indent="-269861" algn="l" defTabSz="914354" rtl="0" eaLnBrk="1" latinLnBrk="0" hangingPunct="1">
              <a:lnSpc>
                <a:spcPct val="100000"/>
              </a:lnSpc>
              <a:spcBef>
                <a:spcPts val="384"/>
              </a:spcBef>
              <a:spcAft>
                <a:spcPts val="600"/>
              </a:spcAft>
              <a:buFont typeface="AvenirNext LT Com Regular" panose="020B0503020202020204" pitchFamily="34" charset="0"/>
              <a:buChar char="/"/>
              <a:defRPr sz="1600" kern="1200">
                <a:solidFill>
                  <a:schemeClr val="tx2"/>
                </a:solidFill>
                <a:latin typeface="+mn-lt"/>
                <a:ea typeface="+mn-ea"/>
                <a:cs typeface="+mn-cs"/>
              </a:defRPr>
            </a:lvl1pPr>
            <a:lvl2pPr marL="539724" indent="-273586" algn="l" defTabSz="914354" rtl="0" eaLnBrk="1" latinLnBrk="0" hangingPunct="1">
              <a:lnSpc>
                <a:spcPct val="100000"/>
              </a:lnSpc>
              <a:spcBef>
                <a:spcPts val="0"/>
              </a:spcBef>
              <a:spcAft>
                <a:spcPts val="600"/>
              </a:spcAft>
              <a:buFont typeface="AvenirNext LT Com Regular" panose="020B0503020202020204" pitchFamily="34" charset="0"/>
              <a:buChar char="/"/>
              <a:defRPr sz="1600" kern="1200">
                <a:solidFill>
                  <a:schemeClr val="tx2"/>
                </a:solidFill>
                <a:latin typeface="+mn-lt"/>
                <a:ea typeface="+mn-ea"/>
                <a:cs typeface="+mn-cs"/>
              </a:defRPr>
            </a:lvl2pPr>
            <a:lvl3pPr marL="806360" indent="-266387" algn="l" defTabSz="914354" rtl="0" eaLnBrk="1" latinLnBrk="0" hangingPunct="1">
              <a:lnSpc>
                <a:spcPct val="100000"/>
              </a:lnSpc>
              <a:spcBef>
                <a:spcPts val="0"/>
              </a:spcBef>
              <a:spcAft>
                <a:spcPts val="600"/>
              </a:spcAft>
              <a:buFont typeface="AvenirNext LT Com Regular" panose="020B0503020202020204" pitchFamily="34" charset="0"/>
              <a:buChar char="/"/>
              <a:defRPr sz="1600" kern="1200">
                <a:solidFill>
                  <a:schemeClr val="tx2"/>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Balancing energy markets represent the institutional, commercial and operational arrangements that enable a market-based balancing of the system</a:t>
            </a:r>
          </a:p>
          <a:p>
            <a:r>
              <a:rPr lang="en-US" dirty="0"/>
              <a:t>Well functioning day ahead and intraday markets act as a foundation for the balancing market</a:t>
            </a:r>
          </a:p>
          <a:p>
            <a:r>
              <a:rPr lang="en-US" dirty="0"/>
              <a:t>TSO’s role: considering the markets’ results, to ensure that demand and supply remain balanced by operating the system close to real time</a:t>
            </a:r>
          </a:p>
          <a:p>
            <a:endParaRPr lang="en-US" dirty="0"/>
          </a:p>
        </p:txBody>
      </p:sp>
      <p:grpSp>
        <p:nvGrpSpPr>
          <p:cNvPr id="10" name="Gruppieren 9">
            <a:extLst>
              <a:ext uri="{FF2B5EF4-FFF2-40B4-BE49-F238E27FC236}">
                <a16:creationId xmlns:a16="http://schemas.microsoft.com/office/drawing/2014/main" id="{65D85B35-7806-4713-ACFA-296FC53C9C7A}"/>
              </a:ext>
            </a:extLst>
          </p:cNvPr>
          <p:cNvGrpSpPr/>
          <p:nvPr/>
        </p:nvGrpSpPr>
        <p:grpSpPr>
          <a:xfrm>
            <a:off x="3580701" y="3777249"/>
            <a:ext cx="6766767" cy="2576751"/>
            <a:chOff x="2225507" y="3629199"/>
            <a:chExt cx="6766767" cy="2576751"/>
          </a:xfrm>
        </p:grpSpPr>
        <p:sp>
          <p:nvSpPr>
            <p:cNvPr id="11" name="Inhaltsplatzhalter 5">
              <a:extLst>
                <a:ext uri="{FF2B5EF4-FFF2-40B4-BE49-F238E27FC236}">
                  <a16:creationId xmlns:a16="http://schemas.microsoft.com/office/drawing/2014/main" id="{39552358-8250-4381-903D-288F7C04FCFD}"/>
                </a:ext>
              </a:extLst>
            </p:cNvPr>
            <p:cNvSpPr txBox="1">
              <a:spLocks/>
            </p:cNvSpPr>
            <p:nvPr/>
          </p:nvSpPr>
          <p:spPr>
            <a:xfrm>
              <a:off x="2225507" y="5909850"/>
              <a:ext cx="3038392" cy="296100"/>
            </a:xfrm>
            <a:prstGeom prst="rect">
              <a:avLst/>
            </a:prstGeom>
          </p:spPr>
          <p:txBody>
            <a:bodyPr vert="horz" lIns="0" tIns="0" rIns="0" bIns="0" rtlCol="0">
              <a:noAutofit/>
            </a:bodyPr>
            <a:lstStyle>
              <a:lvl1pPr marL="269875" indent="-269875" algn="l" defTabSz="914400" rtl="0" eaLnBrk="1" latinLnBrk="0" hangingPunct="1">
                <a:lnSpc>
                  <a:spcPct val="100000"/>
                </a:lnSpc>
                <a:spcBef>
                  <a:spcPts val="384"/>
                </a:spcBef>
                <a:spcAft>
                  <a:spcPts val="600"/>
                </a:spcAft>
                <a:buFont typeface="AvenirNext LT Com Regular" panose="020B0503020202020204" pitchFamily="34" charset="0"/>
                <a:buChar char="/"/>
                <a:defRPr sz="1600" kern="1200">
                  <a:solidFill>
                    <a:schemeClr val="tx2"/>
                  </a:solidFill>
                  <a:latin typeface="+mn-lt"/>
                  <a:ea typeface="+mn-ea"/>
                  <a:cs typeface="+mn-cs"/>
                </a:defRPr>
              </a:lvl1pPr>
              <a:lvl2pPr marL="539750" indent="-273600" algn="l" defTabSz="914400" rtl="0" eaLnBrk="1" latinLnBrk="0" hangingPunct="1">
                <a:lnSpc>
                  <a:spcPct val="100000"/>
                </a:lnSpc>
                <a:spcBef>
                  <a:spcPts val="0"/>
                </a:spcBef>
                <a:spcAft>
                  <a:spcPts val="600"/>
                </a:spcAft>
                <a:buFont typeface="AvenirNext LT Com Regular" panose="020B0503020202020204" pitchFamily="34" charset="0"/>
                <a:buChar char="/"/>
                <a:defRPr sz="1600" kern="1200">
                  <a:solidFill>
                    <a:schemeClr val="tx2"/>
                  </a:solidFill>
                  <a:latin typeface="+mn-lt"/>
                  <a:ea typeface="+mn-ea"/>
                  <a:cs typeface="+mn-cs"/>
                </a:defRPr>
              </a:lvl2pPr>
              <a:lvl3pPr marL="806400" indent="-266400" algn="l" defTabSz="914400" rtl="0" eaLnBrk="1" latinLnBrk="0" hangingPunct="1">
                <a:lnSpc>
                  <a:spcPct val="100000"/>
                </a:lnSpc>
                <a:spcBef>
                  <a:spcPts val="0"/>
                </a:spcBef>
                <a:spcAft>
                  <a:spcPts val="600"/>
                </a:spcAft>
                <a:buFont typeface="AvenirNext LT Com Regular" panose="020B0503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100" dirty="0"/>
                <a:t>Source: ENTSO-E, ‘An Overview of the European Balancing Market and Electricity Balancing Guideline’, 2018.</a:t>
              </a:r>
              <a:endParaRPr lang="en-US" sz="1400" dirty="0"/>
            </a:p>
          </p:txBody>
        </p:sp>
        <p:grpSp>
          <p:nvGrpSpPr>
            <p:cNvPr id="12" name="Gruppieren 11">
              <a:extLst>
                <a:ext uri="{FF2B5EF4-FFF2-40B4-BE49-F238E27FC236}">
                  <a16:creationId xmlns:a16="http://schemas.microsoft.com/office/drawing/2014/main" id="{5FA9704B-109D-47AA-9AAE-9ED9BB733E9E}"/>
                </a:ext>
              </a:extLst>
            </p:cNvPr>
            <p:cNvGrpSpPr/>
            <p:nvPr/>
          </p:nvGrpSpPr>
          <p:grpSpPr>
            <a:xfrm>
              <a:off x="2225507" y="3629199"/>
              <a:ext cx="6766767" cy="2280651"/>
              <a:chOff x="1164803" y="3777249"/>
              <a:chExt cx="6766767" cy="2280651"/>
            </a:xfrm>
          </p:grpSpPr>
          <p:pic>
            <p:nvPicPr>
              <p:cNvPr id="13" name="Grafik 12" descr="Bildschirmausschnitt">
                <a:extLst>
                  <a:ext uri="{FF2B5EF4-FFF2-40B4-BE49-F238E27FC236}">
                    <a16:creationId xmlns:a16="http://schemas.microsoft.com/office/drawing/2014/main" id="{755A943C-9579-40E7-8F78-5C6D82E137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4803" y="3777249"/>
                <a:ext cx="6766767" cy="2280651"/>
              </a:xfrm>
              <a:prstGeom prst="rect">
                <a:avLst/>
              </a:prstGeom>
            </p:spPr>
          </p:pic>
          <p:sp>
            <p:nvSpPr>
              <p:cNvPr id="14" name="Rechteck 13">
                <a:extLst>
                  <a:ext uri="{FF2B5EF4-FFF2-40B4-BE49-F238E27FC236}">
                    <a16:creationId xmlns:a16="http://schemas.microsoft.com/office/drawing/2014/main" id="{BD0B4923-72E0-4E85-A16E-EEE0C4886E0C}"/>
                  </a:ext>
                </a:extLst>
              </p:cNvPr>
              <p:cNvSpPr/>
              <p:nvPr/>
            </p:nvSpPr>
            <p:spPr>
              <a:xfrm>
                <a:off x="6492815" y="3873507"/>
                <a:ext cx="1293962" cy="646331"/>
              </a:xfrm>
              <a:prstGeom prst="rect">
                <a:avLst/>
              </a:prstGeom>
              <a:solidFill>
                <a:schemeClr val="accent1">
                  <a:lumMod val="75000"/>
                  <a:lumOff val="25000"/>
                </a:schemeClr>
              </a:solidFill>
            </p:spPr>
            <p:txBody>
              <a:bodyPr wrap="square">
                <a:spAutoFit/>
              </a:bodyPr>
              <a:lstStyle/>
              <a:p>
                <a:pPr algn="ctr"/>
                <a:r>
                  <a:rPr lang="en-US" sz="1200" dirty="0">
                    <a:solidFill>
                      <a:schemeClr val="bg1"/>
                    </a:solidFill>
                    <a:latin typeface="KeplerStd-Semibold"/>
                  </a:rPr>
                  <a:t>Balance responsible parties</a:t>
                </a:r>
                <a:endParaRPr lang="en-US" sz="1200" dirty="0">
                  <a:solidFill>
                    <a:schemeClr val="bg1"/>
                  </a:solidFill>
                </a:endParaRPr>
              </a:p>
            </p:txBody>
          </p:sp>
          <p:sp>
            <p:nvSpPr>
              <p:cNvPr id="15" name="Rechteck 14">
                <a:extLst>
                  <a:ext uri="{FF2B5EF4-FFF2-40B4-BE49-F238E27FC236}">
                    <a16:creationId xmlns:a16="http://schemas.microsoft.com/office/drawing/2014/main" id="{0DEC1D6F-C7A2-44DC-AB5A-D5B8A8347ADE}"/>
                  </a:ext>
                </a:extLst>
              </p:cNvPr>
              <p:cNvSpPr/>
              <p:nvPr/>
            </p:nvSpPr>
            <p:spPr>
              <a:xfrm>
                <a:off x="1414969" y="4340493"/>
                <a:ext cx="2691205" cy="577081"/>
              </a:xfrm>
              <a:prstGeom prst="rect">
                <a:avLst/>
              </a:prstGeom>
              <a:noFill/>
              <a:ln w="19050">
                <a:solidFill>
                  <a:schemeClr val="accent1">
                    <a:lumMod val="75000"/>
                    <a:lumOff val="25000"/>
                  </a:schemeClr>
                </a:solidFill>
              </a:ln>
            </p:spPr>
            <p:txBody>
              <a:bodyPr wrap="square">
                <a:spAutoFit/>
              </a:bodyPr>
              <a:lstStyle/>
              <a:p>
                <a:r>
                  <a:rPr lang="en-US" sz="1050" dirty="0">
                    <a:solidFill>
                      <a:schemeClr val="tx1">
                        <a:lumMod val="50000"/>
                        <a:lumOff val="50000"/>
                      </a:schemeClr>
                    </a:solidFill>
                    <a:latin typeface="KeplerStd-Semibold"/>
                  </a:rPr>
                  <a:t>Generators, demand response and</a:t>
                </a:r>
              </a:p>
              <a:p>
                <a:r>
                  <a:rPr lang="en-US" sz="1050" dirty="0">
                    <a:solidFill>
                      <a:schemeClr val="tx1">
                        <a:lumMod val="50000"/>
                        <a:lumOff val="50000"/>
                      </a:schemeClr>
                    </a:solidFill>
                    <a:latin typeface="KeplerStd-Semibold"/>
                  </a:rPr>
                  <a:t>storage facilities that can offer balancing services (capacity and/or energy) to TSOs</a:t>
                </a:r>
              </a:p>
            </p:txBody>
          </p:sp>
          <p:sp>
            <p:nvSpPr>
              <p:cNvPr id="16" name="Rechteck 15">
                <a:extLst>
                  <a:ext uri="{FF2B5EF4-FFF2-40B4-BE49-F238E27FC236}">
                    <a16:creationId xmlns:a16="http://schemas.microsoft.com/office/drawing/2014/main" id="{BE1EADC5-6F35-49E6-9A28-CECE38FD570D}"/>
                  </a:ext>
                </a:extLst>
              </p:cNvPr>
              <p:cNvSpPr/>
              <p:nvPr/>
            </p:nvSpPr>
            <p:spPr>
              <a:xfrm>
                <a:off x="5215594" y="3867439"/>
                <a:ext cx="1039066" cy="600164"/>
              </a:xfrm>
              <a:prstGeom prst="rect">
                <a:avLst/>
              </a:prstGeom>
              <a:solidFill>
                <a:schemeClr val="accent1">
                  <a:lumMod val="75000"/>
                  <a:lumOff val="25000"/>
                </a:schemeClr>
              </a:solidFill>
            </p:spPr>
            <p:txBody>
              <a:bodyPr wrap="square">
                <a:spAutoFit/>
              </a:bodyPr>
              <a:lstStyle/>
              <a:p>
                <a:pPr algn="ctr"/>
                <a:r>
                  <a:rPr lang="en-US" sz="1100" dirty="0">
                    <a:solidFill>
                      <a:schemeClr val="bg1"/>
                    </a:solidFill>
                    <a:latin typeface="KeplerStd-Semibold"/>
                  </a:rPr>
                  <a:t>Transmission System Operator</a:t>
                </a:r>
                <a:endParaRPr lang="en-US" sz="1100" dirty="0">
                  <a:solidFill>
                    <a:schemeClr val="bg1"/>
                  </a:solidFill>
                </a:endParaRPr>
              </a:p>
            </p:txBody>
          </p:sp>
          <p:sp>
            <p:nvSpPr>
              <p:cNvPr id="17" name="Rechteck 16">
                <a:extLst>
                  <a:ext uri="{FF2B5EF4-FFF2-40B4-BE49-F238E27FC236}">
                    <a16:creationId xmlns:a16="http://schemas.microsoft.com/office/drawing/2014/main" id="{9CE39E43-BFA4-414F-822F-8FA25FEDB271}"/>
                  </a:ext>
                </a:extLst>
              </p:cNvPr>
              <p:cNvSpPr/>
              <p:nvPr/>
            </p:nvSpPr>
            <p:spPr>
              <a:xfrm>
                <a:off x="3666226" y="3873508"/>
                <a:ext cx="1293962" cy="646331"/>
              </a:xfrm>
              <a:prstGeom prst="rect">
                <a:avLst/>
              </a:prstGeom>
              <a:solidFill>
                <a:schemeClr val="accent1">
                  <a:lumMod val="75000"/>
                  <a:lumOff val="25000"/>
                </a:schemeClr>
              </a:solidFill>
            </p:spPr>
            <p:txBody>
              <a:bodyPr wrap="square">
                <a:spAutoFit/>
              </a:bodyPr>
              <a:lstStyle/>
              <a:p>
                <a:pPr algn="ctr"/>
                <a:r>
                  <a:rPr lang="en-US" sz="1200" dirty="0">
                    <a:solidFill>
                      <a:schemeClr val="bg1"/>
                    </a:solidFill>
                    <a:latin typeface="KeplerStd-Semibold"/>
                  </a:rPr>
                  <a:t>Balancing Service Providers</a:t>
                </a:r>
                <a:endParaRPr lang="en-US" sz="1200" dirty="0">
                  <a:solidFill>
                    <a:schemeClr val="bg1"/>
                  </a:solidFill>
                </a:endParaRPr>
              </a:p>
            </p:txBody>
          </p:sp>
        </p:grpSp>
      </p:grpSp>
      <p:cxnSp>
        <p:nvCxnSpPr>
          <p:cNvPr id="21" name="Verbinder: gewinkelt 20">
            <a:extLst>
              <a:ext uri="{FF2B5EF4-FFF2-40B4-BE49-F238E27FC236}">
                <a16:creationId xmlns:a16="http://schemas.microsoft.com/office/drawing/2014/main" id="{4C7CC2C2-5D50-4E58-9029-B4FF15D39E20}"/>
              </a:ext>
            </a:extLst>
          </p:cNvPr>
          <p:cNvCxnSpPr>
            <a:cxnSpLocks/>
            <a:stCxn id="24" idx="2"/>
            <a:endCxn id="23" idx="2"/>
          </p:cNvCxnSpPr>
          <p:nvPr/>
        </p:nvCxnSpPr>
        <p:spPr>
          <a:xfrm rot="5400000" flipH="1" flipV="1">
            <a:off x="8136761" y="4679671"/>
            <a:ext cx="15350" cy="2623967"/>
          </a:xfrm>
          <a:prstGeom prst="bentConnector3">
            <a:avLst>
              <a:gd name="adj1" fmla="val -1985681"/>
            </a:avLst>
          </a:prstGeom>
          <a:ln w="1270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Rechteck 22">
            <a:extLst>
              <a:ext uri="{FF2B5EF4-FFF2-40B4-BE49-F238E27FC236}">
                <a16:creationId xmlns:a16="http://schemas.microsoft.com/office/drawing/2014/main" id="{819153A6-4AC7-4C40-BA1E-7CAF01A0CAFE}"/>
              </a:ext>
            </a:extLst>
          </p:cNvPr>
          <p:cNvSpPr/>
          <p:nvPr/>
        </p:nvSpPr>
        <p:spPr>
          <a:xfrm>
            <a:off x="9243060" y="5667835"/>
            <a:ext cx="426720" cy="3161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p>
        </p:txBody>
      </p:sp>
      <p:sp>
        <p:nvSpPr>
          <p:cNvPr id="24" name="Rechteck 23">
            <a:extLst>
              <a:ext uri="{FF2B5EF4-FFF2-40B4-BE49-F238E27FC236}">
                <a16:creationId xmlns:a16="http://schemas.microsoft.com/office/drawing/2014/main" id="{4310ABED-4CF7-47F8-A097-488DAE07F761}"/>
              </a:ext>
            </a:extLst>
          </p:cNvPr>
          <p:cNvSpPr/>
          <p:nvPr/>
        </p:nvSpPr>
        <p:spPr>
          <a:xfrm>
            <a:off x="6619093" y="5683185"/>
            <a:ext cx="426720" cy="3161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p>
        </p:txBody>
      </p:sp>
    </p:spTree>
    <p:extLst>
      <p:ext uri="{BB962C8B-B14F-4D97-AF65-F5344CB8AC3E}">
        <p14:creationId xmlns:p14="http://schemas.microsoft.com/office/powerpoint/2010/main" val="38003698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B768AA30-9247-4E40-88C9-CD3DC1D0D305}"/>
              </a:ext>
            </a:extLst>
          </p:cNvPr>
          <p:cNvSpPr>
            <a:spLocks noGrp="1"/>
          </p:cNvSpPr>
          <p:nvPr>
            <p:ph type="sldNum" sz="quarter" idx="10"/>
          </p:nvPr>
        </p:nvSpPr>
        <p:spPr/>
        <p:txBody>
          <a:bodyPr/>
          <a:lstStyle/>
          <a:p>
            <a:r>
              <a:rPr lang="de-DE"/>
              <a:t>Seite </a:t>
            </a:r>
            <a:fld id="{6F6D8431-8676-4400-B92E-E6F733CBE595}" type="slidenum">
              <a:rPr lang="de-DE" smtClean="0"/>
              <a:pPr/>
              <a:t>15</a:t>
            </a:fld>
            <a:endParaRPr lang="de-DE" dirty="0"/>
          </a:p>
        </p:txBody>
      </p:sp>
      <p:sp>
        <p:nvSpPr>
          <p:cNvPr id="4" name="Textplatzhalter 3">
            <a:extLst>
              <a:ext uri="{FF2B5EF4-FFF2-40B4-BE49-F238E27FC236}">
                <a16:creationId xmlns:a16="http://schemas.microsoft.com/office/drawing/2014/main" id="{1DEC0BDA-DD5C-46CB-8B06-A183F905C1C5}"/>
              </a:ext>
            </a:extLst>
          </p:cNvPr>
          <p:cNvSpPr>
            <a:spLocks noGrp="1"/>
          </p:cNvSpPr>
          <p:nvPr>
            <p:ph type="body" sz="quarter" idx="11"/>
          </p:nvPr>
        </p:nvSpPr>
        <p:spPr/>
        <p:txBody>
          <a:bodyPr/>
          <a:lstStyle/>
          <a:p>
            <a:endParaRPr lang="de-DE"/>
          </a:p>
        </p:txBody>
      </p:sp>
      <p:sp>
        <p:nvSpPr>
          <p:cNvPr id="5" name="Titel 4">
            <a:extLst>
              <a:ext uri="{FF2B5EF4-FFF2-40B4-BE49-F238E27FC236}">
                <a16:creationId xmlns:a16="http://schemas.microsoft.com/office/drawing/2014/main" id="{3D7EB875-842F-4AD9-8E73-05D80903008A}"/>
              </a:ext>
            </a:extLst>
          </p:cNvPr>
          <p:cNvSpPr>
            <a:spLocks noGrp="1"/>
          </p:cNvSpPr>
          <p:nvPr>
            <p:ph type="title"/>
          </p:nvPr>
        </p:nvSpPr>
        <p:spPr/>
        <p:txBody>
          <a:bodyPr/>
          <a:lstStyle/>
          <a:p>
            <a:r>
              <a:rPr lang="de-DE" dirty="0" err="1"/>
              <a:t>Restoring</a:t>
            </a:r>
            <a:r>
              <a:rPr lang="de-DE" dirty="0"/>
              <a:t> </a:t>
            </a:r>
            <a:r>
              <a:rPr lang="de-DE" dirty="0" err="1"/>
              <a:t>the</a:t>
            </a:r>
            <a:r>
              <a:rPr lang="de-DE" dirty="0"/>
              <a:t> </a:t>
            </a:r>
            <a:r>
              <a:rPr lang="de-DE" dirty="0" err="1"/>
              <a:t>Frequency</a:t>
            </a:r>
            <a:r>
              <a:rPr lang="de-DE" dirty="0"/>
              <a:t> </a:t>
            </a:r>
          </a:p>
        </p:txBody>
      </p:sp>
      <p:pic>
        <p:nvPicPr>
          <p:cNvPr id="54" name="Grafik 53">
            <a:extLst>
              <a:ext uri="{FF2B5EF4-FFF2-40B4-BE49-F238E27FC236}">
                <a16:creationId xmlns:a16="http://schemas.microsoft.com/office/drawing/2014/main" id="{C0ABC9B4-4FB0-4110-9522-338808F4D7A5}"/>
              </a:ext>
            </a:extLst>
          </p:cNvPr>
          <p:cNvPicPr>
            <a:picLocks noChangeAspect="1"/>
          </p:cNvPicPr>
          <p:nvPr/>
        </p:nvPicPr>
        <p:blipFill>
          <a:blip r:embed="rId2"/>
          <a:stretch>
            <a:fillRect/>
          </a:stretch>
        </p:blipFill>
        <p:spPr>
          <a:xfrm>
            <a:off x="476682" y="2035495"/>
            <a:ext cx="10353132" cy="4199037"/>
          </a:xfrm>
          <a:prstGeom prst="rect">
            <a:avLst/>
          </a:prstGeom>
        </p:spPr>
      </p:pic>
    </p:spTree>
    <p:extLst>
      <p:ext uri="{BB962C8B-B14F-4D97-AF65-F5344CB8AC3E}">
        <p14:creationId xmlns:p14="http://schemas.microsoft.com/office/powerpoint/2010/main" val="29188700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First Operational Challenge</a:t>
            </a:r>
          </a:p>
        </p:txBody>
      </p:sp>
      <p:sp>
        <p:nvSpPr>
          <p:cNvPr id="3" name="Textplatzhalter 2"/>
          <p:cNvSpPr>
            <a:spLocks noGrp="1"/>
          </p:cNvSpPr>
          <p:nvPr>
            <p:ph type="body" idx="1"/>
          </p:nvPr>
        </p:nvSpPr>
        <p:spPr/>
        <p:txBody>
          <a:bodyPr/>
          <a:lstStyle/>
          <a:p>
            <a:endParaRPr lang="de-DE" dirty="0"/>
          </a:p>
        </p:txBody>
      </p:sp>
      <p:sp>
        <p:nvSpPr>
          <p:cNvPr id="4" name="Textplatzhalter 3"/>
          <p:cNvSpPr>
            <a:spLocks noGrp="1"/>
          </p:cNvSpPr>
          <p:nvPr>
            <p:ph type="body" sz="quarter" idx="10"/>
          </p:nvPr>
        </p:nvSpPr>
        <p:spPr/>
        <p:txBody>
          <a:bodyPr/>
          <a:lstStyle/>
          <a:p>
            <a:r>
              <a:rPr lang="de-DE" dirty="0"/>
              <a:t>03</a:t>
            </a:r>
          </a:p>
        </p:txBody>
      </p:sp>
    </p:spTree>
    <p:extLst>
      <p:ext uri="{BB962C8B-B14F-4D97-AF65-F5344CB8AC3E}">
        <p14:creationId xmlns:p14="http://schemas.microsoft.com/office/powerpoint/2010/main" val="7678202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D42D1C8-BE36-41F1-960D-C11F280D9C77}"/>
              </a:ext>
            </a:extLst>
          </p:cNvPr>
          <p:cNvSpPr>
            <a:spLocks noGrp="1"/>
          </p:cNvSpPr>
          <p:nvPr>
            <p:ph idx="1"/>
          </p:nvPr>
        </p:nvSpPr>
        <p:spPr>
          <a:xfrm>
            <a:off x="576007" y="2349500"/>
            <a:ext cx="4857053" cy="3708400"/>
          </a:xfrm>
        </p:spPr>
        <p:txBody>
          <a:bodyPr/>
          <a:lstStyle/>
          <a:p>
            <a:r>
              <a:rPr lang="en-GB"/>
              <a:t>Most of the installed PV capacity is placed in the low voltage grid (mainly rooftop)</a:t>
            </a:r>
          </a:p>
          <a:p>
            <a:r>
              <a:rPr lang="en-GB"/>
              <a:t>PV-forecast errors during autumn </a:t>
            </a:r>
          </a:p>
          <a:p>
            <a:r>
              <a:rPr lang="en-GB"/>
              <a:t>Forecast errors is directly visilbe in the vertical load and is resulting in an error within the system balance</a:t>
            </a:r>
          </a:p>
          <a:p>
            <a:pPr marL="0" indent="0">
              <a:buNone/>
            </a:pPr>
            <a:endParaRPr lang="en-GB"/>
          </a:p>
          <a:p>
            <a:pPr marL="0" indent="0">
              <a:buNone/>
            </a:pPr>
            <a:endParaRPr lang="en-GB"/>
          </a:p>
        </p:txBody>
      </p:sp>
      <p:sp>
        <p:nvSpPr>
          <p:cNvPr id="3" name="Foliennummernplatzhalter 2">
            <a:extLst>
              <a:ext uri="{FF2B5EF4-FFF2-40B4-BE49-F238E27FC236}">
                <a16:creationId xmlns:a16="http://schemas.microsoft.com/office/drawing/2014/main" id="{94D18937-B66F-404F-90D6-4E8D259FC257}"/>
              </a:ext>
            </a:extLst>
          </p:cNvPr>
          <p:cNvSpPr>
            <a:spLocks noGrp="1"/>
          </p:cNvSpPr>
          <p:nvPr>
            <p:ph type="sldNum" sz="quarter" idx="10"/>
          </p:nvPr>
        </p:nvSpPr>
        <p:spPr/>
        <p:txBody>
          <a:bodyPr/>
          <a:lstStyle/>
          <a:p>
            <a:r>
              <a:rPr lang="de-DE"/>
              <a:t>Seite </a:t>
            </a:r>
            <a:fld id="{6F6D8431-8676-4400-B92E-E6F733CBE595}" type="slidenum">
              <a:rPr lang="de-DE" smtClean="0"/>
              <a:pPr/>
              <a:t>17</a:t>
            </a:fld>
            <a:endParaRPr lang="de-DE" dirty="0"/>
          </a:p>
        </p:txBody>
      </p:sp>
      <p:sp>
        <p:nvSpPr>
          <p:cNvPr id="4" name="Textplatzhalter 3">
            <a:extLst>
              <a:ext uri="{FF2B5EF4-FFF2-40B4-BE49-F238E27FC236}">
                <a16:creationId xmlns:a16="http://schemas.microsoft.com/office/drawing/2014/main" id="{8E3474F2-94F7-410E-A2A6-7B2B418B9489}"/>
              </a:ext>
            </a:extLst>
          </p:cNvPr>
          <p:cNvSpPr>
            <a:spLocks noGrp="1"/>
          </p:cNvSpPr>
          <p:nvPr>
            <p:ph type="body" sz="quarter" idx="11"/>
          </p:nvPr>
        </p:nvSpPr>
        <p:spPr/>
        <p:txBody>
          <a:bodyPr/>
          <a:lstStyle/>
          <a:p>
            <a:endParaRPr lang="de-DE"/>
          </a:p>
        </p:txBody>
      </p:sp>
      <p:sp>
        <p:nvSpPr>
          <p:cNvPr id="5" name="Titel 4">
            <a:extLst>
              <a:ext uri="{FF2B5EF4-FFF2-40B4-BE49-F238E27FC236}">
                <a16:creationId xmlns:a16="http://schemas.microsoft.com/office/drawing/2014/main" id="{D9171F59-D842-4CAC-84E7-150860B73ADF}"/>
              </a:ext>
            </a:extLst>
          </p:cNvPr>
          <p:cNvSpPr>
            <a:spLocks noGrp="1"/>
          </p:cNvSpPr>
          <p:nvPr>
            <p:ph type="title"/>
          </p:nvPr>
        </p:nvSpPr>
        <p:spPr/>
        <p:txBody>
          <a:bodyPr/>
          <a:lstStyle/>
          <a:p>
            <a:r>
              <a:rPr lang="de-DE" dirty="0"/>
              <a:t>PV-Forecast Error</a:t>
            </a:r>
          </a:p>
        </p:txBody>
      </p:sp>
      <p:pic>
        <p:nvPicPr>
          <p:cNvPr id="7" name="Grafik 6">
            <a:extLst>
              <a:ext uri="{FF2B5EF4-FFF2-40B4-BE49-F238E27FC236}">
                <a16:creationId xmlns:a16="http://schemas.microsoft.com/office/drawing/2014/main" id="{6F80A7FD-CAD1-4FF0-B05D-F25096435CB8}"/>
              </a:ext>
            </a:extLst>
          </p:cNvPr>
          <p:cNvPicPr>
            <a:picLocks noChangeAspect="1"/>
          </p:cNvPicPr>
          <p:nvPr/>
        </p:nvPicPr>
        <p:blipFill>
          <a:blip r:embed="rId2"/>
          <a:stretch>
            <a:fillRect/>
          </a:stretch>
        </p:blipFill>
        <p:spPr>
          <a:xfrm>
            <a:off x="5556885" y="2131837"/>
            <a:ext cx="6182933" cy="1777549"/>
          </a:xfrm>
          <a:prstGeom prst="rect">
            <a:avLst/>
          </a:prstGeom>
        </p:spPr>
      </p:pic>
      <p:pic>
        <p:nvPicPr>
          <p:cNvPr id="9" name="Grafik 8">
            <a:extLst>
              <a:ext uri="{FF2B5EF4-FFF2-40B4-BE49-F238E27FC236}">
                <a16:creationId xmlns:a16="http://schemas.microsoft.com/office/drawing/2014/main" id="{AEC93D43-47CA-490A-8256-22CAB97CABE9}"/>
              </a:ext>
            </a:extLst>
          </p:cNvPr>
          <p:cNvPicPr>
            <a:picLocks noChangeAspect="1"/>
          </p:cNvPicPr>
          <p:nvPr/>
        </p:nvPicPr>
        <p:blipFill>
          <a:blip r:embed="rId3"/>
          <a:stretch>
            <a:fillRect/>
          </a:stretch>
        </p:blipFill>
        <p:spPr>
          <a:xfrm>
            <a:off x="5556885" y="4074181"/>
            <a:ext cx="6182933" cy="1688456"/>
          </a:xfrm>
          <a:prstGeom prst="rect">
            <a:avLst/>
          </a:prstGeom>
        </p:spPr>
      </p:pic>
    </p:spTree>
    <p:extLst>
      <p:ext uri="{BB962C8B-B14F-4D97-AF65-F5344CB8AC3E}">
        <p14:creationId xmlns:p14="http://schemas.microsoft.com/office/powerpoint/2010/main" val="16804282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D42D1C8-BE36-41F1-960D-C11F280D9C77}"/>
              </a:ext>
            </a:extLst>
          </p:cNvPr>
          <p:cNvSpPr>
            <a:spLocks noGrp="1"/>
          </p:cNvSpPr>
          <p:nvPr>
            <p:ph idx="1"/>
          </p:nvPr>
        </p:nvSpPr>
        <p:spPr>
          <a:xfrm>
            <a:off x="576007" y="2349500"/>
            <a:ext cx="4857053" cy="3708400"/>
          </a:xfrm>
        </p:spPr>
        <p:txBody>
          <a:bodyPr/>
          <a:lstStyle/>
          <a:p>
            <a:r>
              <a:rPr lang="en-GB" dirty="0"/>
              <a:t>Most of the installed PV capacity is placed in the low voltage grid (mainly rooftop)</a:t>
            </a:r>
          </a:p>
          <a:p>
            <a:r>
              <a:rPr lang="en-GB" dirty="0"/>
              <a:t>PV-forecast errors during autumn </a:t>
            </a:r>
          </a:p>
          <a:p>
            <a:r>
              <a:rPr lang="en-GB" dirty="0"/>
              <a:t>Forecast errors is directly </a:t>
            </a:r>
            <a:r>
              <a:rPr lang="en-GB" dirty="0" err="1"/>
              <a:t>visilbe</a:t>
            </a:r>
            <a:r>
              <a:rPr lang="en-GB" dirty="0"/>
              <a:t> in the vertical load and is resulting in an error within the system balance</a:t>
            </a:r>
          </a:p>
          <a:p>
            <a:endParaRPr lang="en-GB" dirty="0"/>
          </a:p>
          <a:p>
            <a:r>
              <a:rPr lang="en-GB" dirty="0"/>
              <a:t>Nearly no error visible in the TransnetBW system balance </a:t>
            </a:r>
          </a:p>
          <a:p>
            <a:r>
              <a:rPr lang="en-GB" dirty="0"/>
              <a:t>High intensive for the Balancing responsible parties to balance e.g. forecast errors using the ID market</a:t>
            </a:r>
          </a:p>
          <a:p>
            <a:pPr marL="0" indent="0">
              <a:buNone/>
            </a:pPr>
            <a:endParaRPr lang="en-GB" dirty="0"/>
          </a:p>
          <a:p>
            <a:pPr marL="0" indent="0">
              <a:buNone/>
            </a:pPr>
            <a:endParaRPr lang="en-GB" dirty="0"/>
          </a:p>
        </p:txBody>
      </p:sp>
      <p:sp>
        <p:nvSpPr>
          <p:cNvPr id="3" name="Foliennummernplatzhalter 2">
            <a:extLst>
              <a:ext uri="{FF2B5EF4-FFF2-40B4-BE49-F238E27FC236}">
                <a16:creationId xmlns:a16="http://schemas.microsoft.com/office/drawing/2014/main" id="{94D18937-B66F-404F-90D6-4E8D259FC257}"/>
              </a:ext>
            </a:extLst>
          </p:cNvPr>
          <p:cNvSpPr>
            <a:spLocks noGrp="1"/>
          </p:cNvSpPr>
          <p:nvPr>
            <p:ph type="sldNum" sz="quarter" idx="10"/>
          </p:nvPr>
        </p:nvSpPr>
        <p:spPr/>
        <p:txBody>
          <a:bodyPr/>
          <a:lstStyle/>
          <a:p>
            <a:r>
              <a:rPr lang="de-DE"/>
              <a:t>Seite </a:t>
            </a:r>
            <a:fld id="{6F6D8431-8676-4400-B92E-E6F733CBE595}" type="slidenum">
              <a:rPr lang="de-DE" smtClean="0"/>
              <a:pPr/>
              <a:t>18</a:t>
            </a:fld>
            <a:endParaRPr lang="de-DE" dirty="0"/>
          </a:p>
        </p:txBody>
      </p:sp>
      <p:sp>
        <p:nvSpPr>
          <p:cNvPr id="4" name="Textplatzhalter 3">
            <a:extLst>
              <a:ext uri="{FF2B5EF4-FFF2-40B4-BE49-F238E27FC236}">
                <a16:creationId xmlns:a16="http://schemas.microsoft.com/office/drawing/2014/main" id="{8E3474F2-94F7-410E-A2A6-7B2B418B9489}"/>
              </a:ext>
            </a:extLst>
          </p:cNvPr>
          <p:cNvSpPr>
            <a:spLocks noGrp="1"/>
          </p:cNvSpPr>
          <p:nvPr>
            <p:ph type="body" sz="quarter" idx="11"/>
          </p:nvPr>
        </p:nvSpPr>
        <p:spPr/>
        <p:txBody>
          <a:bodyPr/>
          <a:lstStyle/>
          <a:p>
            <a:endParaRPr lang="de-DE"/>
          </a:p>
        </p:txBody>
      </p:sp>
      <p:sp>
        <p:nvSpPr>
          <p:cNvPr id="5" name="Titel 4">
            <a:extLst>
              <a:ext uri="{FF2B5EF4-FFF2-40B4-BE49-F238E27FC236}">
                <a16:creationId xmlns:a16="http://schemas.microsoft.com/office/drawing/2014/main" id="{D9171F59-D842-4CAC-84E7-150860B73ADF}"/>
              </a:ext>
            </a:extLst>
          </p:cNvPr>
          <p:cNvSpPr>
            <a:spLocks noGrp="1"/>
          </p:cNvSpPr>
          <p:nvPr>
            <p:ph type="title"/>
          </p:nvPr>
        </p:nvSpPr>
        <p:spPr/>
        <p:txBody>
          <a:bodyPr/>
          <a:lstStyle/>
          <a:p>
            <a:r>
              <a:rPr lang="de-DE" dirty="0"/>
              <a:t>PV-Forecast Error</a:t>
            </a:r>
          </a:p>
        </p:txBody>
      </p:sp>
      <p:pic>
        <p:nvPicPr>
          <p:cNvPr id="7" name="Grafik 6">
            <a:extLst>
              <a:ext uri="{FF2B5EF4-FFF2-40B4-BE49-F238E27FC236}">
                <a16:creationId xmlns:a16="http://schemas.microsoft.com/office/drawing/2014/main" id="{6F80A7FD-CAD1-4FF0-B05D-F25096435CB8}"/>
              </a:ext>
            </a:extLst>
          </p:cNvPr>
          <p:cNvPicPr>
            <a:picLocks noChangeAspect="1"/>
          </p:cNvPicPr>
          <p:nvPr/>
        </p:nvPicPr>
        <p:blipFill>
          <a:blip r:embed="rId2"/>
          <a:stretch>
            <a:fillRect/>
          </a:stretch>
        </p:blipFill>
        <p:spPr>
          <a:xfrm>
            <a:off x="5876925" y="1228388"/>
            <a:ext cx="5586909" cy="1777549"/>
          </a:xfrm>
          <a:prstGeom prst="rect">
            <a:avLst/>
          </a:prstGeom>
        </p:spPr>
      </p:pic>
      <p:pic>
        <p:nvPicPr>
          <p:cNvPr id="8" name="Grafik 7">
            <a:extLst>
              <a:ext uri="{FF2B5EF4-FFF2-40B4-BE49-F238E27FC236}">
                <a16:creationId xmlns:a16="http://schemas.microsoft.com/office/drawing/2014/main" id="{6D53A913-CFA7-453F-8884-10A5D9D02E46}"/>
              </a:ext>
            </a:extLst>
          </p:cNvPr>
          <p:cNvPicPr>
            <a:picLocks noChangeAspect="1"/>
          </p:cNvPicPr>
          <p:nvPr/>
        </p:nvPicPr>
        <p:blipFill>
          <a:blip r:embed="rId3"/>
          <a:stretch>
            <a:fillRect/>
          </a:stretch>
        </p:blipFill>
        <p:spPr>
          <a:xfrm>
            <a:off x="5433060" y="3142737"/>
            <a:ext cx="6030774" cy="3211263"/>
          </a:xfrm>
          <a:prstGeom prst="rect">
            <a:avLst/>
          </a:prstGeom>
        </p:spPr>
      </p:pic>
    </p:spTree>
    <p:extLst>
      <p:ext uri="{BB962C8B-B14F-4D97-AF65-F5344CB8AC3E}">
        <p14:creationId xmlns:p14="http://schemas.microsoft.com/office/powerpoint/2010/main" val="7281653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48D39D-A9EE-41B3-AADD-409B9384F901}"/>
              </a:ext>
            </a:extLst>
          </p:cNvPr>
          <p:cNvSpPr>
            <a:spLocks noGrp="1"/>
          </p:cNvSpPr>
          <p:nvPr>
            <p:ph type="title"/>
          </p:nvPr>
        </p:nvSpPr>
        <p:spPr/>
        <p:txBody>
          <a:bodyPr/>
          <a:lstStyle/>
          <a:p>
            <a:r>
              <a:rPr lang="de-DE" dirty="0"/>
              <a:t>German </a:t>
            </a:r>
            <a:r>
              <a:rPr lang="de-DE" dirty="0" err="1"/>
              <a:t>Grid</a:t>
            </a:r>
            <a:r>
              <a:rPr lang="de-DE" dirty="0"/>
              <a:t> Control </a:t>
            </a:r>
            <a:r>
              <a:rPr lang="de-DE" dirty="0" err="1"/>
              <a:t>Cooperation</a:t>
            </a:r>
            <a:endParaRPr lang="de-DE" dirty="0"/>
          </a:p>
        </p:txBody>
      </p:sp>
      <p:sp>
        <p:nvSpPr>
          <p:cNvPr id="3" name="Textplatzhalter 2">
            <a:extLst>
              <a:ext uri="{FF2B5EF4-FFF2-40B4-BE49-F238E27FC236}">
                <a16:creationId xmlns:a16="http://schemas.microsoft.com/office/drawing/2014/main" id="{EAFEA5E9-A911-485B-A202-4C7B34346C41}"/>
              </a:ext>
            </a:extLst>
          </p:cNvPr>
          <p:cNvSpPr>
            <a:spLocks noGrp="1"/>
          </p:cNvSpPr>
          <p:nvPr>
            <p:ph type="body" idx="1"/>
          </p:nvPr>
        </p:nvSpPr>
        <p:spPr/>
        <p:txBody>
          <a:bodyPr/>
          <a:lstStyle/>
          <a:p>
            <a:endParaRPr lang="de-DE"/>
          </a:p>
        </p:txBody>
      </p:sp>
      <p:sp>
        <p:nvSpPr>
          <p:cNvPr id="4" name="Textplatzhalter 3">
            <a:extLst>
              <a:ext uri="{FF2B5EF4-FFF2-40B4-BE49-F238E27FC236}">
                <a16:creationId xmlns:a16="http://schemas.microsoft.com/office/drawing/2014/main" id="{90D8BF98-ED50-4A79-A00D-EBD8811C03A9}"/>
              </a:ext>
            </a:extLst>
          </p:cNvPr>
          <p:cNvSpPr>
            <a:spLocks noGrp="1"/>
          </p:cNvSpPr>
          <p:nvPr>
            <p:ph type="body" sz="quarter" idx="10"/>
          </p:nvPr>
        </p:nvSpPr>
        <p:spPr/>
        <p:txBody>
          <a:bodyPr/>
          <a:lstStyle/>
          <a:p>
            <a:r>
              <a:rPr lang="de-DE" dirty="0"/>
              <a:t>04</a:t>
            </a:r>
          </a:p>
        </p:txBody>
      </p:sp>
    </p:spTree>
    <p:extLst>
      <p:ext uri="{BB962C8B-B14F-4D97-AF65-F5344CB8AC3E}">
        <p14:creationId xmlns:p14="http://schemas.microsoft.com/office/powerpoint/2010/main" val="17186983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TransnetBW at a </a:t>
            </a:r>
            <a:r>
              <a:rPr lang="de-DE" dirty="0" err="1"/>
              <a:t>glance</a:t>
            </a:r>
            <a:endParaRPr lang="de-DE" dirty="0"/>
          </a:p>
        </p:txBody>
      </p:sp>
      <p:sp>
        <p:nvSpPr>
          <p:cNvPr id="3" name="Textplatzhalter 2"/>
          <p:cNvSpPr>
            <a:spLocks noGrp="1"/>
          </p:cNvSpPr>
          <p:nvPr>
            <p:ph type="body" idx="1"/>
          </p:nvPr>
        </p:nvSpPr>
        <p:spPr/>
        <p:txBody>
          <a:bodyPr/>
          <a:lstStyle/>
          <a:p>
            <a:endParaRPr lang="de-DE" dirty="0"/>
          </a:p>
        </p:txBody>
      </p:sp>
      <p:sp>
        <p:nvSpPr>
          <p:cNvPr id="4" name="Textplatzhalter 3"/>
          <p:cNvSpPr>
            <a:spLocks noGrp="1"/>
          </p:cNvSpPr>
          <p:nvPr>
            <p:ph type="body" sz="quarter" idx="10"/>
          </p:nvPr>
        </p:nvSpPr>
        <p:spPr/>
        <p:txBody>
          <a:bodyPr/>
          <a:lstStyle/>
          <a:p>
            <a:r>
              <a:rPr lang="de-DE" dirty="0"/>
              <a:t>00</a:t>
            </a:r>
          </a:p>
        </p:txBody>
      </p:sp>
    </p:spTree>
    <p:extLst>
      <p:ext uri="{BB962C8B-B14F-4D97-AF65-F5344CB8AC3E}">
        <p14:creationId xmlns:p14="http://schemas.microsoft.com/office/powerpoint/2010/main" val="674652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7D2D04B5-9A37-40BC-A188-A400D7BF60E7}"/>
              </a:ext>
            </a:extLst>
          </p:cNvPr>
          <p:cNvSpPr>
            <a:spLocks noGrp="1"/>
          </p:cNvSpPr>
          <p:nvPr>
            <p:ph type="sldNum" sz="quarter" idx="10"/>
          </p:nvPr>
        </p:nvSpPr>
        <p:spPr/>
        <p:txBody>
          <a:bodyPr/>
          <a:lstStyle/>
          <a:p>
            <a:r>
              <a:rPr lang="de-DE"/>
              <a:t>Seite </a:t>
            </a:r>
            <a:fld id="{6F6D8431-8676-4400-B92E-E6F733CBE595}" type="slidenum">
              <a:rPr lang="de-DE" smtClean="0"/>
              <a:pPr/>
              <a:t>20</a:t>
            </a:fld>
            <a:endParaRPr lang="de-DE" dirty="0"/>
          </a:p>
        </p:txBody>
      </p:sp>
      <p:sp>
        <p:nvSpPr>
          <p:cNvPr id="4" name="Textplatzhalter 3">
            <a:extLst>
              <a:ext uri="{FF2B5EF4-FFF2-40B4-BE49-F238E27FC236}">
                <a16:creationId xmlns:a16="http://schemas.microsoft.com/office/drawing/2014/main" id="{41049EF9-5C40-4999-94FC-3D687BDAE586}"/>
              </a:ext>
            </a:extLst>
          </p:cNvPr>
          <p:cNvSpPr>
            <a:spLocks noGrp="1"/>
          </p:cNvSpPr>
          <p:nvPr>
            <p:ph type="body" sz="quarter" idx="11"/>
          </p:nvPr>
        </p:nvSpPr>
        <p:spPr/>
        <p:txBody>
          <a:bodyPr/>
          <a:lstStyle/>
          <a:p>
            <a:endParaRPr lang="de-DE"/>
          </a:p>
        </p:txBody>
      </p:sp>
      <p:sp>
        <p:nvSpPr>
          <p:cNvPr id="5" name="Titel 4">
            <a:extLst>
              <a:ext uri="{FF2B5EF4-FFF2-40B4-BE49-F238E27FC236}">
                <a16:creationId xmlns:a16="http://schemas.microsoft.com/office/drawing/2014/main" id="{2770E3B2-CACA-4668-AE25-A919B4AB1EE4}"/>
              </a:ext>
            </a:extLst>
          </p:cNvPr>
          <p:cNvSpPr>
            <a:spLocks noGrp="1"/>
          </p:cNvSpPr>
          <p:nvPr>
            <p:ph type="title"/>
          </p:nvPr>
        </p:nvSpPr>
        <p:spPr/>
        <p:txBody>
          <a:bodyPr/>
          <a:lstStyle/>
          <a:p>
            <a:r>
              <a:rPr lang="de-DE" dirty="0" err="1"/>
              <a:t>Balancing</a:t>
            </a:r>
            <a:r>
              <a:rPr lang="de-DE" dirty="0"/>
              <a:t> in Germany</a:t>
            </a:r>
          </a:p>
        </p:txBody>
      </p:sp>
      <p:sp>
        <p:nvSpPr>
          <p:cNvPr id="6" name="Inhaltsplatzhalter 6">
            <a:extLst>
              <a:ext uri="{FF2B5EF4-FFF2-40B4-BE49-F238E27FC236}">
                <a16:creationId xmlns:a16="http://schemas.microsoft.com/office/drawing/2014/main" id="{19759654-98F2-424F-A1D1-88C5D79B9206}"/>
              </a:ext>
            </a:extLst>
          </p:cNvPr>
          <p:cNvSpPr>
            <a:spLocks noGrp="1"/>
          </p:cNvSpPr>
          <p:nvPr>
            <p:ph idx="1"/>
          </p:nvPr>
        </p:nvSpPr>
        <p:spPr>
          <a:xfrm>
            <a:off x="494982" y="2063748"/>
            <a:ext cx="11057783" cy="3540630"/>
          </a:xfrm>
        </p:spPr>
        <p:txBody>
          <a:bodyPr/>
          <a:lstStyle/>
          <a:p>
            <a:pPr lvl="0"/>
            <a:r>
              <a:rPr lang="en-US" dirty="0"/>
              <a:t>Germany as pioneer in balancing among different control zones</a:t>
            </a:r>
          </a:p>
          <a:p>
            <a:r>
              <a:rPr lang="en-US" dirty="0"/>
              <a:t>Balancing occurs among 4 German TSOs since 2010</a:t>
            </a:r>
          </a:p>
          <a:p>
            <a:endParaRPr lang="en-US" dirty="0"/>
          </a:p>
          <a:p>
            <a:pPr marL="0" indent="0">
              <a:buNone/>
            </a:pPr>
            <a:endParaRPr lang="en-US" dirty="0"/>
          </a:p>
        </p:txBody>
      </p:sp>
      <p:pic>
        <p:nvPicPr>
          <p:cNvPr id="7" name="Grafik 6">
            <a:extLst>
              <a:ext uri="{FF2B5EF4-FFF2-40B4-BE49-F238E27FC236}">
                <a16:creationId xmlns:a16="http://schemas.microsoft.com/office/drawing/2014/main" id="{ABA4E6BA-A439-4E16-AA0C-8E6A2F21A627}"/>
              </a:ext>
            </a:extLst>
          </p:cNvPr>
          <p:cNvPicPr>
            <a:picLocks noChangeAspect="1"/>
          </p:cNvPicPr>
          <p:nvPr/>
        </p:nvPicPr>
        <p:blipFill>
          <a:blip r:embed="rId2"/>
          <a:stretch>
            <a:fillRect/>
          </a:stretch>
        </p:blipFill>
        <p:spPr>
          <a:xfrm>
            <a:off x="6253447" y="2924831"/>
            <a:ext cx="2670279" cy="3401863"/>
          </a:xfrm>
          <a:prstGeom prst="rect">
            <a:avLst/>
          </a:prstGeom>
        </p:spPr>
      </p:pic>
      <p:pic>
        <p:nvPicPr>
          <p:cNvPr id="8" name="Grafik 7">
            <a:extLst>
              <a:ext uri="{FF2B5EF4-FFF2-40B4-BE49-F238E27FC236}">
                <a16:creationId xmlns:a16="http://schemas.microsoft.com/office/drawing/2014/main" id="{50855272-088A-4E74-956B-0FC0076EA17D}"/>
              </a:ext>
            </a:extLst>
          </p:cNvPr>
          <p:cNvPicPr>
            <a:picLocks noChangeAspect="1"/>
          </p:cNvPicPr>
          <p:nvPr/>
        </p:nvPicPr>
        <p:blipFill>
          <a:blip r:embed="rId3"/>
          <a:stretch>
            <a:fillRect/>
          </a:stretch>
        </p:blipFill>
        <p:spPr>
          <a:xfrm>
            <a:off x="6730411" y="3397311"/>
            <a:ext cx="4822354" cy="2456901"/>
          </a:xfrm>
          <a:prstGeom prst="rect">
            <a:avLst/>
          </a:prstGeom>
        </p:spPr>
      </p:pic>
      <p:pic>
        <p:nvPicPr>
          <p:cNvPr id="9" name="Grafik 8">
            <a:extLst>
              <a:ext uri="{FF2B5EF4-FFF2-40B4-BE49-F238E27FC236}">
                <a16:creationId xmlns:a16="http://schemas.microsoft.com/office/drawing/2014/main" id="{DC770549-A353-41CD-AAF9-4FAE058CC795}"/>
              </a:ext>
            </a:extLst>
          </p:cNvPr>
          <p:cNvPicPr>
            <a:picLocks noChangeAspect="1"/>
          </p:cNvPicPr>
          <p:nvPr/>
        </p:nvPicPr>
        <p:blipFill>
          <a:blip r:embed="rId4"/>
          <a:stretch>
            <a:fillRect/>
          </a:stretch>
        </p:blipFill>
        <p:spPr>
          <a:xfrm>
            <a:off x="3252646" y="3087984"/>
            <a:ext cx="4084674" cy="3377477"/>
          </a:xfrm>
          <a:prstGeom prst="rect">
            <a:avLst/>
          </a:prstGeom>
        </p:spPr>
      </p:pic>
      <p:pic>
        <p:nvPicPr>
          <p:cNvPr id="10" name="Grafik 9">
            <a:extLst>
              <a:ext uri="{FF2B5EF4-FFF2-40B4-BE49-F238E27FC236}">
                <a16:creationId xmlns:a16="http://schemas.microsoft.com/office/drawing/2014/main" id="{FD14AD17-CFCF-4C32-90A6-88AFFE9BD6D2}"/>
              </a:ext>
            </a:extLst>
          </p:cNvPr>
          <p:cNvPicPr>
            <a:picLocks noChangeAspect="1"/>
          </p:cNvPicPr>
          <p:nvPr/>
        </p:nvPicPr>
        <p:blipFill>
          <a:blip r:embed="rId5"/>
          <a:stretch>
            <a:fillRect/>
          </a:stretch>
        </p:blipFill>
        <p:spPr>
          <a:xfrm>
            <a:off x="6897018" y="3410894"/>
            <a:ext cx="707197" cy="1792379"/>
          </a:xfrm>
          <a:prstGeom prst="rect">
            <a:avLst/>
          </a:prstGeom>
        </p:spPr>
      </p:pic>
      <p:sp>
        <p:nvSpPr>
          <p:cNvPr id="11" name="Rechteck: abgerundete Ecken 10">
            <a:extLst>
              <a:ext uri="{FF2B5EF4-FFF2-40B4-BE49-F238E27FC236}">
                <a16:creationId xmlns:a16="http://schemas.microsoft.com/office/drawing/2014/main" id="{314F5D50-E144-48AD-9CC4-5BB2530C0C07}"/>
              </a:ext>
            </a:extLst>
          </p:cNvPr>
          <p:cNvSpPr/>
          <p:nvPr/>
        </p:nvSpPr>
        <p:spPr>
          <a:xfrm>
            <a:off x="7986605" y="1454921"/>
            <a:ext cx="3154680" cy="1402200"/>
          </a:xfrm>
          <a:prstGeom prst="roundRect">
            <a:avLst>
              <a:gd name="adj" fmla="val 7414"/>
            </a:avLst>
          </a:prstGeom>
          <a:solidFill>
            <a:schemeClr val="accent3"/>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t>German Grid Control Cooperation </a:t>
            </a:r>
          </a:p>
          <a:p>
            <a:pPr marL="285750" indent="-285750">
              <a:buFont typeface="Arial" panose="020B0604020202020204" pitchFamily="34" charset="0"/>
              <a:buChar char="•"/>
            </a:pPr>
            <a:r>
              <a:rPr lang="en-US" sz="1400" dirty="0"/>
              <a:t>Common activation of FRR</a:t>
            </a:r>
          </a:p>
          <a:p>
            <a:pPr marL="285750" indent="-285750">
              <a:buFont typeface="Arial" panose="020B0604020202020204" pitchFamily="34" charset="0"/>
              <a:buChar char="•"/>
            </a:pPr>
            <a:r>
              <a:rPr lang="en-US" sz="1400" dirty="0"/>
              <a:t>Common dimensioning of FRR</a:t>
            </a:r>
          </a:p>
          <a:p>
            <a:pPr marL="285750" indent="-285750">
              <a:buFont typeface="Arial" panose="020B0604020202020204" pitchFamily="34" charset="0"/>
              <a:buChar char="•"/>
            </a:pPr>
            <a:r>
              <a:rPr lang="en-US" sz="1400" dirty="0"/>
              <a:t>Optimal activation of FRR</a:t>
            </a:r>
          </a:p>
          <a:p>
            <a:pPr marL="285750" indent="-285750">
              <a:buFont typeface="Arial" panose="020B0604020202020204" pitchFamily="34" charset="0"/>
              <a:buChar char="•"/>
            </a:pPr>
            <a:r>
              <a:rPr lang="en-US" sz="1400" dirty="0"/>
              <a:t>Common operational concepts</a:t>
            </a:r>
          </a:p>
        </p:txBody>
      </p:sp>
    </p:spTree>
    <p:extLst>
      <p:ext uri="{BB962C8B-B14F-4D97-AF65-F5344CB8AC3E}">
        <p14:creationId xmlns:p14="http://schemas.microsoft.com/office/powerpoint/2010/main" val="7812710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B1A03EE1-4121-4F9B-AE3D-B00FABDD3CC4}"/>
              </a:ext>
            </a:extLst>
          </p:cNvPr>
          <p:cNvSpPr>
            <a:spLocks noGrp="1"/>
          </p:cNvSpPr>
          <p:nvPr>
            <p:ph type="sldNum" sz="quarter" idx="10"/>
          </p:nvPr>
        </p:nvSpPr>
        <p:spPr/>
        <p:txBody>
          <a:bodyPr/>
          <a:lstStyle/>
          <a:p>
            <a:r>
              <a:rPr lang="de-DE"/>
              <a:t>Seite </a:t>
            </a:r>
            <a:fld id="{6F6D8431-8676-4400-B92E-E6F733CBE595}" type="slidenum">
              <a:rPr lang="de-DE" smtClean="0"/>
              <a:pPr/>
              <a:t>21</a:t>
            </a:fld>
            <a:endParaRPr lang="de-DE" dirty="0"/>
          </a:p>
        </p:txBody>
      </p:sp>
      <p:sp>
        <p:nvSpPr>
          <p:cNvPr id="4" name="Textplatzhalter 3">
            <a:extLst>
              <a:ext uri="{FF2B5EF4-FFF2-40B4-BE49-F238E27FC236}">
                <a16:creationId xmlns:a16="http://schemas.microsoft.com/office/drawing/2014/main" id="{67527EEC-6A42-425B-A96B-3B2034E12D2E}"/>
              </a:ext>
            </a:extLst>
          </p:cNvPr>
          <p:cNvSpPr>
            <a:spLocks noGrp="1"/>
          </p:cNvSpPr>
          <p:nvPr>
            <p:ph type="body" sz="quarter" idx="11"/>
          </p:nvPr>
        </p:nvSpPr>
        <p:spPr/>
        <p:txBody>
          <a:bodyPr/>
          <a:lstStyle/>
          <a:p>
            <a:endParaRPr lang="de-DE"/>
          </a:p>
        </p:txBody>
      </p:sp>
      <p:sp>
        <p:nvSpPr>
          <p:cNvPr id="5" name="Titel 4">
            <a:extLst>
              <a:ext uri="{FF2B5EF4-FFF2-40B4-BE49-F238E27FC236}">
                <a16:creationId xmlns:a16="http://schemas.microsoft.com/office/drawing/2014/main" id="{939CA449-2291-4497-B003-DBE0B37128F0}"/>
              </a:ext>
            </a:extLst>
          </p:cNvPr>
          <p:cNvSpPr>
            <a:spLocks noGrp="1"/>
          </p:cNvSpPr>
          <p:nvPr>
            <p:ph type="title"/>
          </p:nvPr>
        </p:nvSpPr>
        <p:spPr/>
        <p:txBody>
          <a:bodyPr/>
          <a:lstStyle/>
          <a:p>
            <a:r>
              <a:rPr lang="de-DE" dirty="0" err="1"/>
              <a:t>Balancing</a:t>
            </a:r>
            <a:r>
              <a:rPr lang="de-DE" dirty="0"/>
              <a:t> in Europe</a:t>
            </a:r>
          </a:p>
        </p:txBody>
      </p:sp>
      <p:pic>
        <p:nvPicPr>
          <p:cNvPr id="6" name="Grafik 5">
            <a:extLst>
              <a:ext uri="{FF2B5EF4-FFF2-40B4-BE49-F238E27FC236}">
                <a16:creationId xmlns:a16="http://schemas.microsoft.com/office/drawing/2014/main" id="{C271B3E2-0481-4FC5-BA9A-3953FD539C56}"/>
              </a:ext>
            </a:extLst>
          </p:cNvPr>
          <p:cNvPicPr>
            <a:picLocks noChangeAspect="1"/>
          </p:cNvPicPr>
          <p:nvPr/>
        </p:nvPicPr>
        <p:blipFill>
          <a:blip r:embed="rId2"/>
          <a:stretch>
            <a:fillRect/>
          </a:stretch>
        </p:blipFill>
        <p:spPr>
          <a:xfrm>
            <a:off x="575742" y="1779767"/>
            <a:ext cx="7905844" cy="4843843"/>
          </a:xfrm>
          <a:prstGeom prst="rect">
            <a:avLst/>
          </a:prstGeom>
        </p:spPr>
      </p:pic>
      <p:sp>
        <p:nvSpPr>
          <p:cNvPr id="7" name="Rechteck: abgerundete Ecken 6">
            <a:extLst>
              <a:ext uri="{FF2B5EF4-FFF2-40B4-BE49-F238E27FC236}">
                <a16:creationId xmlns:a16="http://schemas.microsoft.com/office/drawing/2014/main" id="{DF7DC5A0-276C-4D6F-8E65-12BF6074D747}"/>
              </a:ext>
            </a:extLst>
          </p:cNvPr>
          <p:cNvSpPr/>
          <p:nvPr/>
        </p:nvSpPr>
        <p:spPr>
          <a:xfrm>
            <a:off x="8615255" y="1779767"/>
            <a:ext cx="3000736" cy="3162207"/>
          </a:xfrm>
          <a:prstGeom prst="roundRect">
            <a:avLst>
              <a:gd name="adj" fmla="val 7414"/>
            </a:avLst>
          </a:prstGeom>
          <a:solidFill>
            <a:schemeClr val="accent3"/>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t>European projects in the balancing time frame</a:t>
            </a:r>
          </a:p>
          <a:p>
            <a:pPr marL="285750" indent="-285750">
              <a:buFont typeface="Arial" panose="020B0604020202020204" pitchFamily="34" charset="0"/>
              <a:buChar char="•"/>
            </a:pPr>
            <a:r>
              <a:rPr lang="en-US" sz="1400" dirty="0"/>
              <a:t>FCR cooperation </a:t>
            </a:r>
          </a:p>
          <a:p>
            <a:pPr marL="285750" indent="-285750">
              <a:buFont typeface="Arial" panose="020B0604020202020204" pitchFamily="34" charset="0"/>
              <a:buChar char="•"/>
            </a:pPr>
            <a:r>
              <a:rPr lang="en-US" sz="1400" dirty="0"/>
              <a:t>TERRE: common activation of Replacement reserves</a:t>
            </a:r>
          </a:p>
          <a:p>
            <a:pPr marL="285750" indent="-285750">
              <a:buFont typeface="Arial" panose="020B0604020202020204" pitchFamily="34" charset="0"/>
              <a:buChar char="•"/>
            </a:pPr>
            <a:r>
              <a:rPr lang="en-US" sz="1400" dirty="0"/>
              <a:t>MARI: common/optimal activation of </a:t>
            </a:r>
            <a:r>
              <a:rPr lang="en-US" sz="1400" dirty="0" err="1"/>
              <a:t>mFRR</a:t>
            </a:r>
            <a:r>
              <a:rPr lang="en-US" sz="1400" dirty="0"/>
              <a:t>, hosted by Amprion</a:t>
            </a:r>
          </a:p>
          <a:p>
            <a:pPr marL="285750" indent="-285750">
              <a:buFont typeface="Arial" panose="020B0604020202020204" pitchFamily="34" charset="0"/>
              <a:buChar char="•"/>
            </a:pPr>
            <a:endParaRPr lang="en-US" sz="1400" dirty="0"/>
          </a:p>
          <a:p>
            <a:r>
              <a:rPr lang="en-US" sz="1400" b="1" dirty="0"/>
              <a:t>Hosted by TransnetBW:</a:t>
            </a:r>
          </a:p>
          <a:p>
            <a:pPr marL="285750" indent="-285750">
              <a:buFont typeface="Arial" panose="020B0604020202020204" pitchFamily="34" charset="0"/>
              <a:buChar char="•"/>
            </a:pPr>
            <a:r>
              <a:rPr lang="en-US" sz="1400" dirty="0"/>
              <a:t>IGCC: imbalance netting cooperation </a:t>
            </a:r>
          </a:p>
          <a:p>
            <a:pPr marL="285750" indent="-285750">
              <a:buFont typeface="Arial" panose="020B0604020202020204" pitchFamily="34" charset="0"/>
              <a:buChar char="•"/>
            </a:pPr>
            <a:r>
              <a:rPr lang="en-US" sz="1400" dirty="0"/>
              <a:t>PICASSO common/optimal activation of </a:t>
            </a:r>
            <a:r>
              <a:rPr lang="en-US" sz="1400" dirty="0" err="1"/>
              <a:t>aFRR</a:t>
            </a:r>
            <a:endParaRPr lang="en-US" sz="1400" dirty="0"/>
          </a:p>
        </p:txBody>
      </p:sp>
    </p:spTree>
    <p:extLst>
      <p:ext uri="{BB962C8B-B14F-4D97-AF65-F5344CB8AC3E}">
        <p14:creationId xmlns:p14="http://schemas.microsoft.com/office/powerpoint/2010/main" val="10444314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F7E0CA39-7472-4514-B6CA-CDA1BB9FECBB}"/>
              </a:ext>
            </a:extLst>
          </p:cNvPr>
          <p:cNvSpPr>
            <a:spLocks noGrp="1"/>
          </p:cNvSpPr>
          <p:nvPr>
            <p:ph type="sldNum" sz="quarter" idx="10"/>
          </p:nvPr>
        </p:nvSpPr>
        <p:spPr/>
        <p:txBody>
          <a:bodyPr/>
          <a:lstStyle/>
          <a:p>
            <a:r>
              <a:rPr lang="de-DE"/>
              <a:t>Seite </a:t>
            </a:r>
            <a:fld id="{6F6D8431-8676-4400-B92E-E6F733CBE595}" type="slidenum">
              <a:rPr lang="de-DE" smtClean="0"/>
              <a:pPr/>
              <a:t>22</a:t>
            </a:fld>
            <a:endParaRPr lang="de-DE" dirty="0"/>
          </a:p>
        </p:txBody>
      </p:sp>
      <p:sp>
        <p:nvSpPr>
          <p:cNvPr id="4" name="Textplatzhalter 3">
            <a:extLst>
              <a:ext uri="{FF2B5EF4-FFF2-40B4-BE49-F238E27FC236}">
                <a16:creationId xmlns:a16="http://schemas.microsoft.com/office/drawing/2014/main" id="{4DD0EF8F-604E-43E9-9813-F9A2998B597A}"/>
              </a:ext>
            </a:extLst>
          </p:cNvPr>
          <p:cNvSpPr>
            <a:spLocks noGrp="1"/>
          </p:cNvSpPr>
          <p:nvPr>
            <p:ph type="body" sz="quarter" idx="11"/>
          </p:nvPr>
        </p:nvSpPr>
        <p:spPr/>
        <p:txBody>
          <a:bodyPr/>
          <a:lstStyle/>
          <a:p>
            <a:endParaRPr lang="de-DE"/>
          </a:p>
        </p:txBody>
      </p:sp>
      <p:sp>
        <p:nvSpPr>
          <p:cNvPr id="5" name="Titel 4">
            <a:extLst>
              <a:ext uri="{FF2B5EF4-FFF2-40B4-BE49-F238E27FC236}">
                <a16:creationId xmlns:a16="http://schemas.microsoft.com/office/drawing/2014/main" id="{213E416C-4AF1-465F-B140-C3C1564F596F}"/>
              </a:ext>
            </a:extLst>
          </p:cNvPr>
          <p:cNvSpPr>
            <a:spLocks noGrp="1"/>
          </p:cNvSpPr>
          <p:nvPr>
            <p:ph type="title"/>
          </p:nvPr>
        </p:nvSpPr>
        <p:spPr/>
        <p:txBody>
          <a:bodyPr/>
          <a:lstStyle/>
          <a:p>
            <a:r>
              <a:rPr lang="de-DE" dirty="0" err="1"/>
              <a:t>Balancing</a:t>
            </a:r>
            <a:r>
              <a:rPr lang="de-DE" dirty="0"/>
              <a:t> in Europe</a:t>
            </a:r>
          </a:p>
        </p:txBody>
      </p:sp>
      <p:sp>
        <p:nvSpPr>
          <p:cNvPr id="6" name="Inhaltsplatzhalter 1">
            <a:extLst>
              <a:ext uri="{FF2B5EF4-FFF2-40B4-BE49-F238E27FC236}">
                <a16:creationId xmlns:a16="http://schemas.microsoft.com/office/drawing/2014/main" id="{D55B0DEF-A2D6-4D15-BCE0-1A75D7D2FBF7}"/>
              </a:ext>
            </a:extLst>
          </p:cNvPr>
          <p:cNvSpPr>
            <a:spLocks noGrp="1"/>
          </p:cNvSpPr>
          <p:nvPr>
            <p:ph idx="1"/>
          </p:nvPr>
        </p:nvSpPr>
        <p:spPr>
          <a:xfrm>
            <a:off x="575742" y="1916027"/>
            <a:ext cx="11501367" cy="1543596"/>
          </a:xfrm>
        </p:spPr>
        <p:txBody>
          <a:bodyPr/>
          <a:lstStyle/>
          <a:p>
            <a:pPr>
              <a:spcBef>
                <a:spcPts val="0"/>
              </a:spcBef>
              <a:spcAft>
                <a:spcPts val="300"/>
              </a:spcAft>
            </a:pPr>
            <a:r>
              <a:rPr lang="en-US" sz="1800" dirty="0"/>
              <a:t>Previously, European grid operators managed the balance within their control zones</a:t>
            </a:r>
          </a:p>
          <a:p>
            <a:pPr>
              <a:spcBef>
                <a:spcPts val="0"/>
              </a:spcBef>
              <a:spcAft>
                <a:spcPts val="300"/>
              </a:spcAft>
            </a:pPr>
            <a:r>
              <a:rPr lang="en-US" sz="1800" dirty="0"/>
              <a:t>Based on the German example, the IGCC is the European Platform for the </a:t>
            </a:r>
            <a:r>
              <a:rPr lang="en-US" sz="1800" dirty="0">
                <a:solidFill>
                  <a:srgbClr val="9A9A2E"/>
                </a:solidFill>
              </a:rPr>
              <a:t>imbalance netting process</a:t>
            </a:r>
            <a:r>
              <a:rPr lang="en-US" sz="1800" dirty="0">
                <a:solidFill>
                  <a:schemeClr val="accent2"/>
                </a:solidFill>
              </a:rPr>
              <a:t> </a:t>
            </a:r>
            <a:r>
              <a:rPr lang="en-US" sz="1800" dirty="0"/>
              <a:t>as defined by the Electricity Balancing Guideline</a:t>
            </a:r>
          </a:p>
        </p:txBody>
      </p:sp>
      <p:pic>
        <p:nvPicPr>
          <p:cNvPr id="7" name="Grafik 6">
            <a:extLst>
              <a:ext uri="{FF2B5EF4-FFF2-40B4-BE49-F238E27FC236}">
                <a16:creationId xmlns:a16="http://schemas.microsoft.com/office/drawing/2014/main" id="{A28B58B0-9C54-4324-9A86-F9AA99891A3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8690"/>
          <a:stretch/>
        </p:blipFill>
        <p:spPr>
          <a:xfrm>
            <a:off x="6428536" y="2809241"/>
            <a:ext cx="5124229" cy="3424973"/>
          </a:xfrm>
          <a:prstGeom prst="rect">
            <a:avLst/>
          </a:prstGeom>
        </p:spPr>
      </p:pic>
      <p:sp>
        <p:nvSpPr>
          <p:cNvPr id="8" name="Inhaltsplatzhalter 1">
            <a:extLst>
              <a:ext uri="{FF2B5EF4-FFF2-40B4-BE49-F238E27FC236}">
                <a16:creationId xmlns:a16="http://schemas.microsoft.com/office/drawing/2014/main" id="{8E601B2C-AB52-4FEF-A318-CECCECAA8BC8}"/>
              </a:ext>
            </a:extLst>
          </p:cNvPr>
          <p:cNvSpPr txBox="1">
            <a:spLocks/>
          </p:cNvSpPr>
          <p:nvPr/>
        </p:nvSpPr>
        <p:spPr>
          <a:xfrm>
            <a:off x="575742" y="3017903"/>
            <a:ext cx="5725998" cy="30076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300"/>
              </a:spcAft>
              <a:buNone/>
            </a:pPr>
            <a:r>
              <a:rPr lang="en-US" sz="1800" dirty="0"/>
              <a:t>The IGCC:</a:t>
            </a:r>
          </a:p>
          <a:p>
            <a:pPr lvl="1">
              <a:spcBef>
                <a:spcPts val="0"/>
              </a:spcBef>
              <a:spcAft>
                <a:spcPts val="300"/>
              </a:spcAft>
            </a:pPr>
            <a:r>
              <a:rPr lang="en-US" sz="1800" dirty="0"/>
              <a:t>avoids counter-regulation and reduces balancing energy deployment </a:t>
            </a:r>
            <a:r>
              <a:rPr lang="en-US" sz="1800" dirty="0">
                <a:sym typeface="Wingdings" panose="05000000000000000000" pitchFamily="2" charset="2"/>
              </a:rPr>
              <a:t></a:t>
            </a:r>
            <a:r>
              <a:rPr lang="en-US" sz="1800" dirty="0"/>
              <a:t> In 2020, it has led to an increase of energy savings to almost 800 </a:t>
            </a:r>
            <a:r>
              <a:rPr lang="en-US" sz="1800" dirty="0" err="1"/>
              <a:t>GWh</a:t>
            </a:r>
            <a:r>
              <a:rPr lang="en-US" sz="1800" dirty="0"/>
              <a:t>/month</a:t>
            </a:r>
          </a:p>
          <a:p>
            <a:pPr lvl="1">
              <a:spcBef>
                <a:spcPts val="0"/>
              </a:spcBef>
              <a:spcAft>
                <a:spcPts val="300"/>
              </a:spcAft>
            </a:pPr>
            <a:r>
              <a:rPr lang="en-US" sz="1800" b="1" dirty="0">
                <a:solidFill>
                  <a:srgbClr val="9A9A2E"/>
                </a:solidFill>
              </a:rPr>
              <a:t>accommodates renewable energy forecast errors</a:t>
            </a:r>
          </a:p>
          <a:p>
            <a:pPr lvl="1">
              <a:spcBef>
                <a:spcPts val="0"/>
              </a:spcBef>
              <a:spcAft>
                <a:spcPts val="300"/>
              </a:spcAft>
            </a:pPr>
            <a:r>
              <a:rPr lang="en-US" sz="1800" dirty="0"/>
              <a:t>is a leading example of a fruitful collaboration of over half of all European TSOs</a:t>
            </a:r>
          </a:p>
          <a:p>
            <a:pPr lvl="1">
              <a:spcBef>
                <a:spcPts val="0"/>
              </a:spcBef>
              <a:spcAft>
                <a:spcPts val="300"/>
              </a:spcAft>
            </a:pPr>
            <a:r>
              <a:rPr lang="en-US" sz="1800" dirty="0"/>
              <a:t>allows a more efficient energy usage and an increase of the stability of the European electricity transmission system</a:t>
            </a:r>
          </a:p>
          <a:p>
            <a:pPr>
              <a:spcBef>
                <a:spcPts val="0"/>
              </a:spcBef>
              <a:spcAft>
                <a:spcPts val="300"/>
              </a:spcAft>
            </a:pPr>
            <a:endParaRPr lang="en-US" sz="1800" dirty="0"/>
          </a:p>
          <a:p>
            <a:endParaRPr lang="en-US" sz="1800" dirty="0"/>
          </a:p>
        </p:txBody>
      </p:sp>
    </p:spTree>
    <p:extLst>
      <p:ext uri="{BB962C8B-B14F-4D97-AF65-F5344CB8AC3E}">
        <p14:creationId xmlns:p14="http://schemas.microsoft.com/office/powerpoint/2010/main" val="32628990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F7E0CA39-7472-4514-B6CA-CDA1BB9FECBB}"/>
              </a:ext>
            </a:extLst>
          </p:cNvPr>
          <p:cNvSpPr>
            <a:spLocks noGrp="1"/>
          </p:cNvSpPr>
          <p:nvPr>
            <p:ph type="sldNum" sz="quarter" idx="10"/>
          </p:nvPr>
        </p:nvSpPr>
        <p:spPr/>
        <p:txBody>
          <a:bodyPr/>
          <a:lstStyle/>
          <a:p>
            <a:r>
              <a:rPr lang="de-DE"/>
              <a:t>Seite </a:t>
            </a:r>
            <a:fld id="{6F6D8431-8676-4400-B92E-E6F733CBE595}" type="slidenum">
              <a:rPr lang="de-DE" smtClean="0"/>
              <a:pPr/>
              <a:t>23</a:t>
            </a:fld>
            <a:endParaRPr lang="de-DE" dirty="0"/>
          </a:p>
        </p:txBody>
      </p:sp>
      <p:sp>
        <p:nvSpPr>
          <p:cNvPr id="4" name="Textplatzhalter 3">
            <a:extLst>
              <a:ext uri="{FF2B5EF4-FFF2-40B4-BE49-F238E27FC236}">
                <a16:creationId xmlns:a16="http://schemas.microsoft.com/office/drawing/2014/main" id="{4DD0EF8F-604E-43E9-9813-F9A2998B597A}"/>
              </a:ext>
            </a:extLst>
          </p:cNvPr>
          <p:cNvSpPr>
            <a:spLocks noGrp="1"/>
          </p:cNvSpPr>
          <p:nvPr>
            <p:ph type="body" sz="quarter" idx="11"/>
          </p:nvPr>
        </p:nvSpPr>
        <p:spPr/>
        <p:txBody>
          <a:bodyPr/>
          <a:lstStyle/>
          <a:p>
            <a:endParaRPr lang="de-DE"/>
          </a:p>
        </p:txBody>
      </p:sp>
      <p:sp>
        <p:nvSpPr>
          <p:cNvPr id="5" name="Titel 4">
            <a:extLst>
              <a:ext uri="{FF2B5EF4-FFF2-40B4-BE49-F238E27FC236}">
                <a16:creationId xmlns:a16="http://schemas.microsoft.com/office/drawing/2014/main" id="{213E416C-4AF1-465F-B140-C3C1564F596F}"/>
              </a:ext>
            </a:extLst>
          </p:cNvPr>
          <p:cNvSpPr>
            <a:spLocks noGrp="1"/>
          </p:cNvSpPr>
          <p:nvPr>
            <p:ph type="title"/>
          </p:nvPr>
        </p:nvSpPr>
        <p:spPr/>
        <p:txBody>
          <a:bodyPr/>
          <a:lstStyle/>
          <a:p>
            <a:r>
              <a:rPr lang="de-DE" dirty="0" err="1"/>
              <a:t>Balancing</a:t>
            </a:r>
            <a:r>
              <a:rPr lang="de-DE" dirty="0"/>
              <a:t> in Europe</a:t>
            </a:r>
          </a:p>
        </p:txBody>
      </p:sp>
      <p:sp>
        <p:nvSpPr>
          <p:cNvPr id="10" name="Inhaltsplatzhalter 1">
            <a:extLst>
              <a:ext uri="{FF2B5EF4-FFF2-40B4-BE49-F238E27FC236}">
                <a16:creationId xmlns:a16="http://schemas.microsoft.com/office/drawing/2014/main" id="{4B011E31-E0D4-4137-A23E-0CF6721F1899}"/>
              </a:ext>
            </a:extLst>
          </p:cNvPr>
          <p:cNvSpPr>
            <a:spLocks noGrp="1"/>
          </p:cNvSpPr>
          <p:nvPr>
            <p:ph idx="1"/>
          </p:nvPr>
        </p:nvSpPr>
        <p:spPr>
          <a:xfrm>
            <a:off x="575742" y="1707998"/>
            <a:ext cx="11501367" cy="2256177"/>
          </a:xfrm>
        </p:spPr>
        <p:txBody>
          <a:bodyPr/>
          <a:lstStyle/>
          <a:p>
            <a:pPr marL="0" indent="0">
              <a:lnSpc>
                <a:spcPct val="100000"/>
              </a:lnSpc>
              <a:spcBef>
                <a:spcPts val="0"/>
              </a:spcBef>
              <a:buNone/>
            </a:pPr>
            <a:r>
              <a:rPr lang="en-US" sz="1800" b="1" dirty="0"/>
              <a:t>Benefits:</a:t>
            </a:r>
          </a:p>
          <a:p>
            <a:pPr lvl="1">
              <a:lnSpc>
                <a:spcPct val="100000"/>
              </a:lnSpc>
              <a:spcBef>
                <a:spcPts val="0"/>
              </a:spcBef>
            </a:pPr>
            <a:r>
              <a:rPr lang="en-US" sz="1800" dirty="0"/>
              <a:t>Harmonization of requirements</a:t>
            </a:r>
          </a:p>
          <a:p>
            <a:pPr lvl="1">
              <a:lnSpc>
                <a:spcPct val="100000"/>
              </a:lnSpc>
              <a:spcBef>
                <a:spcPts val="0"/>
              </a:spcBef>
            </a:pPr>
            <a:r>
              <a:rPr lang="en-US" sz="1800" dirty="0"/>
              <a:t>Enhanced number of market participants</a:t>
            </a:r>
          </a:p>
          <a:p>
            <a:pPr lvl="1">
              <a:lnSpc>
                <a:spcPct val="100000"/>
              </a:lnSpc>
              <a:spcBef>
                <a:spcPts val="0"/>
              </a:spcBef>
            </a:pPr>
            <a:r>
              <a:rPr lang="en-US" sz="1800" dirty="0"/>
              <a:t>Increase of economic and technical efficiency within the limits of system security</a:t>
            </a:r>
          </a:p>
          <a:p>
            <a:pPr lvl="1">
              <a:lnSpc>
                <a:spcPct val="100000"/>
              </a:lnSpc>
              <a:spcBef>
                <a:spcPts val="0"/>
              </a:spcBef>
            </a:pPr>
            <a:r>
              <a:rPr lang="en-US" sz="1800" dirty="0"/>
              <a:t>Lower costs for electricity consumers</a:t>
            </a:r>
          </a:p>
          <a:p>
            <a:pPr>
              <a:lnSpc>
                <a:spcPct val="100000"/>
              </a:lnSpc>
              <a:spcBef>
                <a:spcPts val="0"/>
              </a:spcBef>
            </a:pPr>
            <a:endParaRPr lang="en-US" dirty="0"/>
          </a:p>
        </p:txBody>
      </p:sp>
      <p:pic>
        <p:nvPicPr>
          <p:cNvPr id="12" name="Grafik 11">
            <a:extLst>
              <a:ext uri="{FF2B5EF4-FFF2-40B4-BE49-F238E27FC236}">
                <a16:creationId xmlns:a16="http://schemas.microsoft.com/office/drawing/2014/main" id="{85131038-C7E8-4F41-932B-8625561BA05A}"/>
              </a:ext>
            </a:extLst>
          </p:cNvPr>
          <p:cNvPicPr>
            <a:picLocks noChangeAspect="1"/>
          </p:cNvPicPr>
          <p:nvPr/>
        </p:nvPicPr>
        <p:blipFill>
          <a:blip r:embed="rId2"/>
          <a:stretch>
            <a:fillRect/>
          </a:stretch>
        </p:blipFill>
        <p:spPr>
          <a:xfrm>
            <a:off x="575742" y="3566373"/>
            <a:ext cx="7942509" cy="3167258"/>
          </a:xfrm>
          <a:prstGeom prst="rect">
            <a:avLst/>
          </a:prstGeom>
        </p:spPr>
      </p:pic>
      <p:sp>
        <p:nvSpPr>
          <p:cNvPr id="13" name="Rechteck: abgerundete Ecken 12">
            <a:extLst>
              <a:ext uri="{FF2B5EF4-FFF2-40B4-BE49-F238E27FC236}">
                <a16:creationId xmlns:a16="http://schemas.microsoft.com/office/drawing/2014/main" id="{E5817346-0ECD-431B-81AE-EE7EFFCDB911}"/>
              </a:ext>
            </a:extLst>
          </p:cNvPr>
          <p:cNvSpPr/>
          <p:nvPr/>
        </p:nvSpPr>
        <p:spPr>
          <a:xfrm>
            <a:off x="8019957" y="4129559"/>
            <a:ext cx="2860631" cy="2059056"/>
          </a:xfrm>
          <a:prstGeom prst="roundRect">
            <a:avLst>
              <a:gd name="adj" fmla="val 7414"/>
            </a:avLst>
          </a:prstGeom>
          <a:solidFill>
            <a:schemeClr val="accent3"/>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indent="0">
              <a:spcBef>
                <a:spcPts val="0"/>
              </a:spcBef>
              <a:spcAft>
                <a:spcPts val="200"/>
              </a:spcAft>
              <a:buNone/>
            </a:pPr>
            <a:r>
              <a:rPr lang="en-US" b="1" dirty="0"/>
              <a:t>Example of </a:t>
            </a:r>
            <a:r>
              <a:rPr lang="en-US" b="1" dirty="0">
                <a:solidFill>
                  <a:schemeClr val="bg1"/>
                </a:solidFill>
              </a:rPr>
              <a:t>excellent European </a:t>
            </a:r>
            <a:r>
              <a:rPr lang="en-GB" b="1" dirty="0">
                <a:solidFill>
                  <a:schemeClr val="bg1"/>
                </a:solidFill>
              </a:rPr>
              <a:t>Cooperation</a:t>
            </a:r>
          </a:p>
          <a:p>
            <a:pPr marL="72000" indent="0">
              <a:spcBef>
                <a:spcPts val="0"/>
              </a:spcBef>
              <a:spcAft>
                <a:spcPts val="200"/>
              </a:spcAft>
              <a:buNone/>
            </a:pPr>
            <a:r>
              <a:rPr lang="en-GB" b="1" dirty="0">
                <a:solidFill>
                  <a:schemeClr val="bg1"/>
                </a:solidFill>
              </a:rPr>
              <a:t>Only winners: the more TSOs joining, the higher the social welfare</a:t>
            </a:r>
            <a:endParaRPr lang="en-US" b="1" dirty="0">
              <a:solidFill>
                <a:schemeClr val="bg1"/>
              </a:solidFill>
            </a:endParaRPr>
          </a:p>
          <a:p>
            <a:endParaRPr lang="en-US" dirty="0"/>
          </a:p>
        </p:txBody>
      </p:sp>
    </p:spTree>
    <p:extLst>
      <p:ext uri="{BB962C8B-B14F-4D97-AF65-F5344CB8AC3E}">
        <p14:creationId xmlns:p14="http://schemas.microsoft.com/office/powerpoint/2010/main" val="26660987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48D39D-A9EE-41B3-AADD-409B9384F901}"/>
              </a:ext>
            </a:extLst>
          </p:cNvPr>
          <p:cNvSpPr>
            <a:spLocks noGrp="1"/>
          </p:cNvSpPr>
          <p:nvPr>
            <p:ph type="title"/>
          </p:nvPr>
        </p:nvSpPr>
        <p:spPr/>
        <p:txBody>
          <a:bodyPr/>
          <a:lstStyle/>
          <a:p>
            <a:r>
              <a:rPr lang="en-AU"/>
              <a:t>Redispatch: Combining market results with the physical reality</a:t>
            </a:r>
          </a:p>
        </p:txBody>
      </p:sp>
      <p:sp>
        <p:nvSpPr>
          <p:cNvPr id="3" name="Textplatzhalter 2">
            <a:extLst>
              <a:ext uri="{FF2B5EF4-FFF2-40B4-BE49-F238E27FC236}">
                <a16:creationId xmlns:a16="http://schemas.microsoft.com/office/drawing/2014/main" id="{EAFEA5E9-A911-485B-A202-4C7B34346C41}"/>
              </a:ext>
            </a:extLst>
          </p:cNvPr>
          <p:cNvSpPr>
            <a:spLocks noGrp="1"/>
          </p:cNvSpPr>
          <p:nvPr>
            <p:ph type="body" idx="1"/>
          </p:nvPr>
        </p:nvSpPr>
        <p:spPr/>
        <p:txBody>
          <a:bodyPr/>
          <a:lstStyle/>
          <a:p>
            <a:endParaRPr lang="de-DE"/>
          </a:p>
        </p:txBody>
      </p:sp>
      <p:sp>
        <p:nvSpPr>
          <p:cNvPr id="4" name="Textplatzhalter 3">
            <a:extLst>
              <a:ext uri="{FF2B5EF4-FFF2-40B4-BE49-F238E27FC236}">
                <a16:creationId xmlns:a16="http://schemas.microsoft.com/office/drawing/2014/main" id="{90D8BF98-ED50-4A79-A00D-EBD8811C03A9}"/>
              </a:ext>
            </a:extLst>
          </p:cNvPr>
          <p:cNvSpPr>
            <a:spLocks noGrp="1"/>
          </p:cNvSpPr>
          <p:nvPr>
            <p:ph type="body" sz="quarter" idx="10"/>
          </p:nvPr>
        </p:nvSpPr>
        <p:spPr/>
        <p:txBody>
          <a:bodyPr/>
          <a:lstStyle/>
          <a:p>
            <a:r>
              <a:rPr lang="de-DE" dirty="0"/>
              <a:t>05</a:t>
            </a:r>
          </a:p>
        </p:txBody>
      </p:sp>
    </p:spTree>
    <p:extLst>
      <p:ext uri="{BB962C8B-B14F-4D97-AF65-F5344CB8AC3E}">
        <p14:creationId xmlns:p14="http://schemas.microsoft.com/office/powerpoint/2010/main" val="30658551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BAE8F8C7-9E1D-4E4A-A078-CD5C97CEE53B}"/>
              </a:ext>
            </a:extLst>
          </p:cNvPr>
          <p:cNvPicPr>
            <a:picLocks noChangeAspect="1"/>
          </p:cNvPicPr>
          <p:nvPr/>
        </p:nvPicPr>
        <p:blipFill>
          <a:blip r:embed="rId2"/>
          <a:stretch>
            <a:fillRect/>
          </a:stretch>
        </p:blipFill>
        <p:spPr>
          <a:xfrm>
            <a:off x="6096000" y="3273630"/>
            <a:ext cx="3453535" cy="2803572"/>
          </a:xfrm>
          <a:prstGeom prst="rect">
            <a:avLst/>
          </a:prstGeom>
        </p:spPr>
      </p:pic>
      <p:sp>
        <p:nvSpPr>
          <p:cNvPr id="2" name="Inhaltsplatzhalter 1">
            <a:extLst>
              <a:ext uri="{FF2B5EF4-FFF2-40B4-BE49-F238E27FC236}">
                <a16:creationId xmlns:a16="http://schemas.microsoft.com/office/drawing/2014/main" id="{BCC38EB3-ED19-4760-ADE4-5E098489A4C1}"/>
              </a:ext>
            </a:extLst>
          </p:cNvPr>
          <p:cNvSpPr>
            <a:spLocks noGrp="1"/>
          </p:cNvSpPr>
          <p:nvPr>
            <p:ph idx="1"/>
          </p:nvPr>
        </p:nvSpPr>
        <p:spPr>
          <a:xfrm>
            <a:off x="575742" y="2171842"/>
            <a:ext cx="5306633" cy="3708400"/>
          </a:xfrm>
        </p:spPr>
        <p:txBody>
          <a:bodyPr/>
          <a:lstStyle/>
          <a:p>
            <a:r>
              <a:rPr lang="en-AU" dirty="0"/>
              <a:t>High wind potential in the north of Germany (Nordic and </a:t>
            </a:r>
            <a:r>
              <a:rPr lang="en-AU" dirty="0" err="1"/>
              <a:t>baltic</a:t>
            </a:r>
            <a:r>
              <a:rPr lang="en-AU" dirty="0"/>
              <a:t> sea), mainly offshore</a:t>
            </a:r>
          </a:p>
          <a:p>
            <a:r>
              <a:rPr lang="en-AU" dirty="0"/>
              <a:t>High wind potential in the east of Germany </a:t>
            </a:r>
          </a:p>
          <a:p>
            <a:r>
              <a:rPr lang="en-AU" dirty="0"/>
              <a:t>High load and main industrial consumers in the south of Germany</a:t>
            </a:r>
          </a:p>
          <a:p>
            <a:r>
              <a:rPr lang="en-AU" dirty="0"/>
              <a:t>One „bidding“ zone in Germany -&gt; one price for energy</a:t>
            </a:r>
          </a:p>
          <a:p>
            <a:r>
              <a:rPr lang="en-AU" dirty="0"/>
              <a:t>Market is not „aware“ of congestions</a:t>
            </a:r>
          </a:p>
          <a:p>
            <a:pPr marL="0" indent="0">
              <a:buNone/>
            </a:pPr>
            <a:r>
              <a:rPr lang="en-AU" b="1" dirty="0"/>
              <a:t>Consequence</a:t>
            </a:r>
          </a:p>
          <a:p>
            <a:r>
              <a:rPr lang="en-AU" dirty="0"/>
              <a:t>High load flow, „physical congestions“ </a:t>
            </a:r>
          </a:p>
          <a:p>
            <a:r>
              <a:rPr lang="en-AU" dirty="0"/>
              <a:t>Re-Dispatch: curtailment of wind in the north, activation of conventional plants in the south</a:t>
            </a:r>
          </a:p>
        </p:txBody>
      </p:sp>
      <p:sp>
        <p:nvSpPr>
          <p:cNvPr id="3" name="Foliennummernplatzhalter 2">
            <a:extLst>
              <a:ext uri="{FF2B5EF4-FFF2-40B4-BE49-F238E27FC236}">
                <a16:creationId xmlns:a16="http://schemas.microsoft.com/office/drawing/2014/main" id="{069EB55E-3381-4CE6-B6C7-4623AD46FBCC}"/>
              </a:ext>
            </a:extLst>
          </p:cNvPr>
          <p:cNvSpPr>
            <a:spLocks noGrp="1"/>
          </p:cNvSpPr>
          <p:nvPr>
            <p:ph type="sldNum" sz="quarter" idx="10"/>
          </p:nvPr>
        </p:nvSpPr>
        <p:spPr/>
        <p:txBody>
          <a:bodyPr/>
          <a:lstStyle/>
          <a:p>
            <a:r>
              <a:rPr lang="de-DE"/>
              <a:t>Seite </a:t>
            </a:r>
            <a:fld id="{6F6D8431-8676-4400-B92E-E6F733CBE595}" type="slidenum">
              <a:rPr lang="de-DE" smtClean="0"/>
              <a:pPr/>
              <a:t>25</a:t>
            </a:fld>
            <a:endParaRPr lang="de-DE" dirty="0"/>
          </a:p>
        </p:txBody>
      </p:sp>
      <p:sp>
        <p:nvSpPr>
          <p:cNvPr id="4" name="Textplatzhalter 3">
            <a:extLst>
              <a:ext uri="{FF2B5EF4-FFF2-40B4-BE49-F238E27FC236}">
                <a16:creationId xmlns:a16="http://schemas.microsoft.com/office/drawing/2014/main" id="{82839275-02DB-4183-97C0-59A07BE1757B}"/>
              </a:ext>
            </a:extLst>
          </p:cNvPr>
          <p:cNvSpPr>
            <a:spLocks noGrp="1"/>
          </p:cNvSpPr>
          <p:nvPr>
            <p:ph type="body" sz="quarter" idx="11"/>
          </p:nvPr>
        </p:nvSpPr>
        <p:spPr/>
        <p:txBody>
          <a:bodyPr/>
          <a:lstStyle/>
          <a:p>
            <a:endParaRPr lang="de-DE"/>
          </a:p>
        </p:txBody>
      </p:sp>
      <p:sp>
        <p:nvSpPr>
          <p:cNvPr id="5" name="Titel 4">
            <a:extLst>
              <a:ext uri="{FF2B5EF4-FFF2-40B4-BE49-F238E27FC236}">
                <a16:creationId xmlns:a16="http://schemas.microsoft.com/office/drawing/2014/main" id="{BBDB83C2-0860-43EA-8170-AB2BC9EF06BD}"/>
              </a:ext>
            </a:extLst>
          </p:cNvPr>
          <p:cNvSpPr>
            <a:spLocks noGrp="1"/>
          </p:cNvSpPr>
          <p:nvPr>
            <p:ph type="title"/>
          </p:nvPr>
        </p:nvSpPr>
        <p:spPr/>
        <p:txBody>
          <a:bodyPr/>
          <a:lstStyle/>
          <a:p>
            <a:r>
              <a:rPr lang="de-DE" dirty="0"/>
              <a:t>Operational Challenge</a:t>
            </a:r>
          </a:p>
        </p:txBody>
      </p:sp>
      <p:pic>
        <p:nvPicPr>
          <p:cNvPr id="7" name="Grafik 6">
            <a:extLst>
              <a:ext uri="{FF2B5EF4-FFF2-40B4-BE49-F238E27FC236}">
                <a16:creationId xmlns:a16="http://schemas.microsoft.com/office/drawing/2014/main" id="{79622426-036D-40EB-B4E9-E737C9B3D239}"/>
              </a:ext>
            </a:extLst>
          </p:cNvPr>
          <p:cNvPicPr>
            <a:picLocks noChangeAspect="1"/>
          </p:cNvPicPr>
          <p:nvPr/>
        </p:nvPicPr>
        <p:blipFill>
          <a:blip r:embed="rId3"/>
          <a:stretch>
            <a:fillRect/>
          </a:stretch>
        </p:blipFill>
        <p:spPr>
          <a:xfrm>
            <a:off x="8797026" y="1331546"/>
            <a:ext cx="2585510" cy="2983280"/>
          </a:xfrm>
          <a:prstGeom prst="rect">
            <a:avLst/>
          </a:prstGeom>
        </p:spPr>
      </p:pic>
    </p:spTree>
    <p:extLst>
      <p:ext uri="{BB962C8B-B14F-4D97-AF65-F5344CB8AC3E}">
        <p14:creationId xmlns:p14="http://schemas.microsoft.com/office/powerpoint/2010/main" val="20341032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BCC38EB3-ED19-4760-ADE4-5E098489A4C1}"/>
              </a:ext>
            </a:extLst>
          </p:cNvPr>
          <p:cNvSpPr>
            <a:spLocks noGrp="1"/>
          </p:cNvSpPr>
          <p:nvPr>
            <p:ph idx="1"/>
          </p:nvPr>
        </p:nvSpPr>
        <p:spPr>
          <a:xfrm>
            <a:off x="575742" y="2171842"/>
            <a:ext cx="5306633" cy="3708400"/>
          </a:xfrm>
        </p:spPr>
        <p:txBody>
          <a:bodyPr/>
          <a:lstStyle/>
          <a:p>
            <a:r>
              <a:rPr lang="en-AU" dirty="0"/>
              <a:t>During the upcoming winter, this situation will be quite challenging in Europe and in Germany:</a:t>
            </a:r>
          </a:p>
          <a:p>
            <a:pPr lvl="1"/>
            <a:r>
              <a:rPr lang="en-AU" dirty="0"/>
              <a:t>Due to the war in Ukraine, the gas supply is limited (resulting in limited capacity of gas fired plants)</a:t>
            </a:r>
          </a:p>
          <a:p>
            <a:pPr lvl="1"/>
            <a:r>
              <a:rPr lang="en-AU" dirty="0"/>
              <a:t>Due to technical issues the nuclear fleet in France has limited capacity (resulting in additional load flows from east to west)</a:t>
            </a:r>
          </a:p>
          <a:p>
            <a:pPr lvl="1"/>
            <a:r>
              <a:rPr lang="en-AU" dirty="0"/>
              <a:t>Due to (possible) low water in the rivers, the coal supply in south of Germany is limited</a:t>
            </a:r>
          </a:p>
          <a:p>
            <a:r>
              <a:rPr lang="en-AU" dirty="0"/>
              <a:t>Forecasts show quite challenging situation especially in high load / high wind scenarios.</a:t>
            </a:r>
          </a:p>
        </p:txBody>
      </p:sp>
      <p:sp>
        <p:nvSpPr>
          <p:cNvPr id="3" name="Foliennummernplatzhalter 2">
            <a:extLst>
              <a:ext uri="{FF2B5EF4-FFF2-40B4-BE49-F238E27FC236}">
                <a16:creationId xmlns:a16="http://schemas.microsoft.com/office/drawing/2014/main" id="{069EB55E-3381-4CE6-B6C7-4623AD46FBCC}"/>
              </a:ext>
            </a:extLst>
          </p:cNvPr>
          <p:cNvSpPr>
            <a:spLocks noGrp="1"/>
          </p:cNvSpPr>
          <p:nvPr>
            <p:ph type="sldNum" sz="quarter" idx="10"/>
          </p:nvPr>
        </p:nvSpPr>
        <p:spPr/>
        <p:txBody>
          <a:bodyPr/>
          <a:lstStyle/>
          <a:p>
            <a:r>
              <a:rPr lang="de-DE"/>
              <a:t>Seite </a:t>
            </a:r>
            <a:fld id="{6F6D8431-8676-4400-B92E-E6F733CBE595}" type="slidenum">
              <a:rPr lang="de-DE" smtClean="0"/>
              <a:pPr/>
              <a:t>26</a:t>
            </a:fld>
            <a:endParaRPr lang="de-DE" dirty="0"/>
          </a:p>
        </p:txBody>
      </p:sp>
      <p:sp>
        <p:nvSpPr>
          <p:cNvPr id="4" name="Textplatzhalter 3">
            <a:extLst>
              <a:ext uri="{FF2B5EF4-FFF2-40B4-BE49-F238E27FC236}">
                <a16:creationId xmlns:a16="http://schemas.microsoft.com/office/drawing/2014/main" id="{82839275-02DB-4183-97C0-59A07BE1757B}"/>
              </a:ext>
            </a:extLst>
          </p:cNvPr>
          <p:cNvSpPr>
            <a:spLocks noGrp="1"/>
          </p:cNvSpPr>
          <p:nvPr>
            <p:ph type="body" sz="quarter" idx="11"/>
          </p:nvPr>
        </p:nvSpPr>
        <p:spPr/>
        <p:txBody>
          <a:bodyPr/>
          <a:lstStyle/>
          <a:p>
            <a:endParaRPr lang="de-DE"/>
          </a:p>
        </p:txBody>
      </p:sp>
      <p:sp>
        <p:nvSpPr>
          <p:cNvPr id="5" name="Titel 4">
            <a:extLst>
              <a:ext uri="{FF2B5EF4-FFF2-40B4-BE49-F238E27FC236}">
                <a16:creationId xmlns:a16="http://schemas.microsoft.com/office/drawing/2014/main" id="{BBDB83C2-0860-43EA-8170-AB2BC9EF06BD}"/>
              </a:ext>
            </a:extLst>
          </p:cNvPr>
          <p:cNvSpPr>
            <a:spLocks noGrp="1"/>
          </p:cNvSpPr>
          <p:nvPr>
            <p:ph type="title"/>
          </p:nvPr>
        </p:nvSpPr>
        <p:spPr/>
        <p:txBody>
          <a:bodyPr/>
          <a:lstStyle/>
          <a:p>
            <a:r>
              <a:rPr lang="de-DE" dirty="0"/>
              <a:t>Operational Challenge</a:t>
            </a:r>
          </a:p>
        </p:txBody>
      </p:sp>
      <p:pic>
        <p:nvPicPr>
          <p:cNvPr id="8" name="Grafik 7">
            <a:extLst>
              <a:ext uri="{FF2B5EF4-FFF2-40B4-BE49-F238E27FC236}">
                <a16:creationId xmlns:a16="http://schemas.microsoft.com/office/drawing/2014/main" id="{6AD55608-F224-4B66-AFFA-077DF2FC1667}"/>
              </a:ext>
            </a:extLst>
          </p:cNvPr>
          <p:cNvPicPr>
            <a:picLocks noChangeAspect="1"/>
          </p:cNvPicPr>
          <p:nvPr/>
        </p:nvPicPr>
        <p:blipFill rotWithShape="1">
          <a:blip r:embed="rId2"/>
          <a:srcRect t="1689"/>
          <a:stretch/>
        </p:blipFill>
        <p:spPr>
          <a:xfrm>
            <a:off x="6545514" y="1781175"/>
            <a:ext cx="4398711" cy="4345898"/>
          </a:xfrm>
          <a:prstGeom prst="rect">
            <a:avLst/>
          </a:prstGeom>
        </p:spPr>
      </p:pic>
    </p:spTree>
    <p:extLst>
      <p:ext uri="{BB962C8B-B14F-4D97-AF65-F5344CB8AC3E}">
        <p14:creationId xmlns:p14="http://schemas.microsoft.com/office/powerpoint/2010/main" val="28589969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BCC38EB3-ED19-4760-ADE4-5E098489A4C1}"/>
              </a:ext>
            </a:extLst>
          </p:cNvPr>
          <p:cNvSpPr>
            <a:spLocks noGrp="1"/>
          </p:cNvSpPr>
          <p:nvPr>
            <p:ph idx="1"/>
          </p:nvPr>
        </p:nvSpPr>
        <p:spPr>
          <a:xfrm>
            <a:off x="575742" y="2171842"/>
            <a:ext cx="5306633" cy="3708400"/>
          </a:xfrm>
        </p:spPr>
        <p:txBody>
          <a:bodyPr/>
          <a:lstStyle/>
          <a:p>
            <a:r>
              <a:rPr lang="en-AU" dirty="0"/>
              <a:t>During the upcoming winter, this situation will be quite challenging in Europe and in Germany:</a:t>
            </a:r>
          </a:p>
          <a:p>
            <a:pPr lvl="1"/>
            <a:r>
              <a:rPr lang="en-AU" dirty="0"/>
              <a:t>Due to the war in Ukraine, the gas supply is limited (resulting in limited capacity of gas fired plants)</a:t>
            </a:r>
          </a:p>
          <a:p>
            <a:pPr lvl="1"/>
            <a:r>
              <a:rPr lang="en-AU" dirty="0"/>
              <a:t>Due to technical issues the nuclear fleet in France has limited capacity (resulting in additional load flows from east to west)</a:t>
            </a:r>
          </a:p>
          <a:p>
            <a:pPr lvl="1"/>
            <a:r>
              <a:rPr lang="en-AU" dirty="0"/>
              <a:t>Due to (possible) low water in the rivers, the coal supply in south of Germany is limited</a:t>
            </a:r>
          </a:p>
          <a:p>
            <a:r>
              <a:rPr lang="en-AU" dirty="0"/>
              <a:t>Forecasts show quite challenging situation especially in high load / high wind scenarios.</a:t>
            </a:r>
          </a:p>
          <a:p>
            <a:r>
              <a:rPr lang="en-AU" dirty="0"/>
              <a:t>Although gas supply is extremely limited, there is still a need to produce energy in the range of hard coal fired plants to handle such situations. </a:t>
            </a:r>
          </a:p>
        </p:txBody>
      </p:sp>
      <p:sp>
        <p:nvSpPr>
          <p:cNvPr id="3" name="Foliennummernplatzhalter 2">
            <a:extLst>
              <a:ext uri="{FF2B5EF4-FFF2-40B4-BE49-F238E27FC236}">
                <a16:creationId xmlns:a16="http://schemas.microsoft.com/office/drawing/2014/main" id="{069EB55E-3381-4CE6-B6C7-4623AD46FBCC}"/>
              </a:ext>
            </a:extLst>
          </p:cNvPr>
          <p:cNvSpPr>
            <a:spLocks noGrp="1"/>
          </p:cNvSpPr>
          <p:nvPr>
            <p:ph type="sldNum" sz="quarter" idx="10"/>
          </p:nvPr>
        </p:nvSpPr>
        <p:spPr/>
        <p:txBody>
          <a:bodyPr/>
          <a:lstStyle/>
          <a:p>
            <a:r>
              <a:rPr lang="de-DE"/>
              <a:t>Seite </a:t>
            </a:r>
            <a:fld id="{6F6D8431-8676-4400-B92E-E6F733CBE595}" type="slidenum">
              <a:rPr lang="de-DE" smtClean="0"/>
              <a:pPr/>
              <a:t>27</a:t>
            </a:fld>
            <a:endParaRPr lang="de-DE" dirty="0"/>
          </a:p>
        </p:txBody>
      </p:sp>
      <p:sp>
        <p:nvSpPr>
          <p:cNvPr id="4" name="Textplatzhalter 3">
            <a:extLst>
              <a:ext uri="{FF2B5EF4-FFF2-40B4-BE49-F238E27FC236}">
                <a16:creationId xmlns:a16="http://schemas.microsoft.com/office/drawing/2014/main" id="{82839275-02DB-4183-97C0-59A07BE1757B}"/>
              </a:ext>
            </a:extLst>
          </p:cNvPr>
          <p:cNvSpPr>
            <a:spLocks noGrp="1"/>
          </p:cNvSpPr>
          <p:nvPr>
            <p:ph type="body" sz="quarter" idx="11"/>
          </p:nvPr>
        </p:nvSpPr>
        <p:spPr/>
        <p:txBody>
          <a:bodyPr/>
          <a:lstStyle/>
          <a:p>
            <a:endParaRPr lang="de-DE"/>
          </a:p>
        </p:txBody>
      </p:sp>
      <p:sp>
        <p:nvSpPr>
          <p:cNvPr id="5" name="Titel 4">
            <a:extLst>
              <a:ext uri="{FF2B5EF4-FFF2-40B4-BE49-F238E27FC236}">
                <a16:creationId xmlns:a16="http://schemas.microsoft.com/office/drawing/2014/main" id="{BBDB83C2-0860-43EA-8170-AB2BC9EF06BD}"/>
              </a:ext>
            </a:extLst>
          </p:cNvPr>
          <p:cNvSpPr>
            <a:spLocks noGrp="1"/>
          </p:cNvSpPr>
          <p:nvPr>
            <p:ph type="title"/>
          </p:nvPr>
        </p:nvSpPr>
        <p:spPr/>
        <p:txBody>
          <a:bodyPr/>
          <a:lstStyle/>
          <a:p>
            <a:r>
              <a:rPr lang="de-DE" dirty="0"/>
              <a:t>Operational Challenge</a:t>
            </a:r>
          </a:p>
        </p:txBody>
      </p:sp>
      <p:pic>
        <p:nvPicPr>
          <p:cNvPr id="7" name="Grafik 6">
            <a:extLst>
              <a:ext uri="{FF2B5EF4-FFF2-40B4-BE49-F238E27FC236}">
                <a16:creationId xmlns:a16="http://schemas.microsoft.com/office/drawing/2014/main" id="{CE356619-F3C8-4912-93BA-A45744088BF2}"/>
              </a:ext>
            </a:extLst>
          </p:cNvPr>
          <p:cNvPicPr>
            <a:picLocks noChangeAspect="1"/>
          </p:cNvPicPr>
          <p:nvPr/>
        </p:nvPicPr>
        <p:blipFill rotWithShape="1">
          <a:blip r:embed="rId2"/>
          <a:srcRect l="30035" t="968" b="93147"/>
          <a:stretch/>
        </p:blipFill>
        <p:spPr>
          <a:xfrm>
            <a:off x="6095999" y="1699260"/>
            <a:ext cx="5313875" cy="216768"/>
          </a:xfrm>
          <a:prstGeom prst="rect">
            <a:avLst/>
          </a:prstGeom>
        </p:spPr>
      </p:pic>
      <p:pic>
        <p:nvPicPr>
          <p:cNvPr id="11" name="Grafik 10">
            <a:extLst>
              <a:ext uri="{FF2B5EF4-FFF2-40B4-BE49-F238E27FC236}">
                <a16:creationId xmlns:a16="http://schemas.microsoft.com/office/drawing/2014/main" id="{35C4BB89-17E8-42C3-BA77-EBD73ADD5A8A}"/>
              </a:ext>
            </a:extLst>
          </p:cNvPr>
          <p:cNvPicPr>
            <a:picLocks noChangeAspect="1"/>
          </p:cNvPicPr>
          <p:nvPr/>
        </p:nvPicPr>
        <p:blipFill>
          <a:blip r:embed="rId3"/>
          <a:stretch>
            <a:fillRect/>
          </a:stretch>
        </p:blipFill>
        <p:spPr>
          <a:xfrm>
            <a:off x="7067328" y="2266482"/>
            <a:ext cx="3371215" cy="3882855"/>
          </a:xfrm>
          <a:prstGeom prst="rect">
            <a:avLst/>
          </a:prstGeom>
        </p:spPr>
      </p:pic>
    </p:spTree>
    <p:extLst>
      <p:ext uri="{BB962C8B-B14F-4D97-AF65-F5344CB8AC3E}">
        <p14:creationId xmlns:p14="http://schemas.microsoft.com/office/powerpoint/2010/main" val="749151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BCC38EB3-ED19-4760-ADE4-5E098489A4C1}"/>
              </a:ext>
            </a:extLst>
          </p:cNvPr>
          <p:cNvSpPr>
            <a:spLocks noGrp="1"/>
          </p:cNvSpPr>
          <p:nvPr>
            <p:ph idx="1"/>
          </p:nvPr>
        </p:nvSpPr>
        <p:spPr>
          <a:xfrm>
            <a:off x="575742" y="2171842"/>
            <a:ext cx="5306633" cy="3708400"/>
          </a:xfrm>
        </p:spPr>
        <p:txBody>
          <a:bodyPr/>
          <a:lstStyle/>
          <a:p>
            <a:r>
              <a:rPr lang="en-AU" dirty="0"/>
              <a:t>During the upcoming winter, this situation will be quite challenging in Europe and in Germany:</a:t>
            </a:r>
          </a:p>
          <a:p>
            <a:pPr lvl="1"/>
            <a:r>
              <a:rPr lang="en-AU" dirty="0"/>
              <a:t>Due to the war in Ukraine, the gas supply is limited (resulting in limited capacity of gas fired plants)</a:t>
            </a:r>
          </a:p>
          <a:p>
            <a:pPr lvl="1"/>
            <a:r>
              <a:rPr lang="en-AU" dirty="0"/>
              <a:t>Due to technical issues the nuclear fleet in France has limited capacity (resulting in additional load flows from east to west)</a:t>
            </a:r>
          </a:p>
          <a:p>
            <a:pPr lvl="1"/>
            <a:r>
              <a:rPr lang="en-AU" dirty="0"/>
              <a:t>Due to (possible) low water in the rivers, the coal supply in south of Germany is limited</a:t>
            </a:r>
          </a:p>
          <a:p>
            <a:pPr marL="0" indent="-3725">
              <a:buNone/>
            </a:pPr>
            <a:r>
              <a:rPr lang="en-AU" b="1" dirty="0"/>
              <a:t>Required Re-Dispatch:</a:t>
            </a:r>
          </a:p>
          <a:p>
            <a:pPr marL="282025" indent="-285750"/>
            <a:r>
              <a:rPr lang="en-AU" b="1" dirty="0"/>
              <a:t>18.2 GW of capacity is “re-dispatched”</a:t>
            </a:r>
          </a:p>
          <a:p>
            <a:pPr marL="282025" indent="-285750"/>
            <a:r>
              <a:rPr lang="en-AU" b="1" dirty="0"/>
              <a:t>Capacity in Germany is not sufficient, ~5 GW needs to be activated in the areas south of Germany (Switzerland, Austria, Italy)</a:t>
            </a:r>
          </a:p>
        </p:txBody>
      </p:sp>
      <p:sp>
        <p:nvSpPr>
          <p:cNvPr id="3" name="Foliennummernplatzhalter 2">
            <a:extLst>
              <a:ext uri="{FF2B5EF4-FFF2-40B4-BE49-F238E27FC236}">
                <a16:creationId xmlns:a16="http://schemas.microsoft.com/office/drawing/2014/main" id="{069EB55E-3381-4CE6-B6C7-4623AD46FBCC}"/>
              </a:ext>
            </a:extLst>
          </p:cNvPr>
          <p:cNvSpPr>
            <a:spLocks noGrp="1"/>
          </p:cNvSpPr>
          <p:nvPr>
            <p:ph type="sldNum" sz="quarter" idx="10"/>
          </p:nvPr>
        </p:nvSpPr>
        <p:spPr/>
        <p:txBody>
          <a:bodyPr/>
          <a:lstStyle/>
          <a:p>
            <a:r>
              <a:rPr lang="de-DE"/>
              <a:t>Seite </a:t>
            </a:r>
            <a:fld id="{6F6D8431-8676-4400-B92E-E6F733CBE595}" type="slidenum">
              <a:rPr lang="de-DE" smtClean="0"/>
              <a:pPr/>
              <a:t>28</a:t>
            </a:fld>
            <a:endParaRPr lang="de-DE" dirty="0"/>
          </a:p>
        </p:txBody>
      </p:sp>
      <p:sp>
        <p:nvSpPr>
          <p:cNvPr id="4" name="Textplatzhalter 3">
            <a:extLst>
              <a:ext uri="{FF2B5EF4-FFF2-40B4-BE49-F238E27FC236}">
                <a16:creationId xmlns:a16="http://schemas.microsoft.com/office/drawing/2014/main" id="{82839275-02DB-4183-97C0-59A07BE1757B}"/>
              </a:ext>
            </a:extLst>
          </p:cNvPr>
          <p:cNvSpPr>
            <a:spLocks noGrp="1"/>
          </p:cNvSpPr>
          <p:nvPr>
            <p:ph type="body" sz="quarter" idx="11"/>
          </p:nvPr>
        </p:nvSpPr>
        <p:spPr/>
        <p:txBody>
          <a:bodyPr/>
          <a:lstStyle/>
          <a:p>
            <a:endParaRPr lang="de-DE"/>
          </a:p>
        </p:txBody>
      </p:sp>
      <p:sp>
        <p:nvSpPr>
          <p:cNvPr id="5" name="Titel 4">
            <a:extLst>
              <a:ext uri="{FF2B5EF4-FFF2-40B4-BE49-F238E27FC236}">
                <a16:creationId xmlns:a16="http://schemas.microsoft.com/office/drawing/2014/main" id="{BBDB83C2-0860-43EA-8170-AB2BC9EF06BD}"/>
              </a:ext>
            </a:extLst>
          </p:cNvPr>
          <p:cNvSpPr>
            <a:spLocks noGrp="1"/>
          </p:cNvSpPr>
          <p:nvPr>
            <p:ph type="title"/>
          </p:nvPr>
        </p:nvSpPr>
        <p:spPr/>
        <p:txBody>
          <a:bodyPr/>
          <a:lstStyle/>
          <a:p>
            <a:r>
              <a:rPr lang="de-DE" dirty="0"/>
              <a:t>Operational Challenge</a:t>
            </a:r>
          </a:p>
        </p:txBody>
      </p:sp>
      <p:pic>
        <p:nvPicPr>
          <p:cNvPr id="8" name="Grafik 7">
            <a:extLst>
              <a:ext uri="{FF2B5EF4-FFF2-40B4-BE49-F238E27FC236}">
                <a16:creationId xmlns:a16="http://schemas.microsoft.com/office/drawing/2014/main" id="{E28092FA-748E-4430-811E-7DD88492FE3A}"/>
              </a:ext>
            </a:extLst>
          </p:cNvPr>
          <p:cNvPicPr>
            <a:picLocks noChangeAspect="1"/>
          </p:cNvPicPr>
          <p:nvPr/>
        </p:nvPicPr>
        <p:blipFill>
          <a:blip r:embed="rId2"/>
          <a:stretch>
            <a:fillRect/>
          </a:stretch>
        </p:blipFill>
        <p:spPr>
          <a:xfrm>
            <a:off x="5882375" y="1950862"/>
            <a:ext cx="6006581" cy="4097513"/>
          </a:xfrm>
          <a:prstGeom prst="rect">
            <a:avLst/>
          </a:prstGeom>
        </p:spPr>
      </p:pic>
    </p:spTree>
    <p:extLst>
      <p:ext uri="{BB962C8B-B14F-4D97-AF65-F5344CB8AC3E}">
        <p14:creationId xmlns:p14="http://schemas.microsoft.com/office/powerpoint/2010/main" val="28409771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56E7CE-1491-4035-BBA3-3FD3063C0737}"/>
              </a:ext>
            </a:extLst>
          </p:cNvPr>
          <p:cNvSpPr>
            <a:spLocks noGrp="1"/>
          </p:cNvSpPr>
          <p:nvPr>
            <p:ph type="title"/>
          </p:nvPr>
        </p:nvSpPr>
        <p:spPr/>
        <p:txBody>
          <a:bodyPr/>
          <a:lstStyle/>
          <a:p>
            <a:r>
              <a:rPr lang="de-DE" dirty="0"/>
              <a:t>Summary</a:t>
            </a:r>
          </a:p>
        </p:txBody>
      </p:sp>
      <p:sp>
        <p:nvSpPr>
          <p:cNvPr id="3" name="Textplatzhalter 2">
            <a:extLst>
              <a:ext uri="{FF2B5EF4-FFF2-40B4-BE49-F238E27FC236}">
                <a16:creationId xmlns:a16="http://schemas.microsoft.com/office/drawing/2014/main" id="{9681E0FA-B59B-4007-9DB4-92C23E9898CC}"/>
              </a:ext>
            </a:extLst>
          </p:cNvPr>
          <p:cNvSpPr>
            <a:spLocks noGrp="1"/>
          </p:cNvSpPr>
          <p:nvPr>
            <p:ph type="body" idx="1"/>
          </p:nvPr>
        </p:nvSpPr>
        <p:spPr/>
        <p:txBody>
          <a:bodyPr/>
          <a:lstStyle/>
          <a:p>
            <a:endParaRPr lang="de-DE"/>
          </a:p>
        </p:txBody>
      </p:sp>
      <p:sp>
        <p:nvSpPr>
          <p:cNvPr id="4" name="Textplatzhalter 3">
            <a:extLst>
              <a:ext uri="{FF2B5EF4-FFF2-40B4-BE49-F238E27FC236}">
                <a16:creationId xmlns:a16="http://schemas.microsoft.com/office/drawing/2014/main" id="{F891100C-12DC-4801-A384-6E8706A95F0D}"/>
              </a:ext>
            </a:extLst>
          </p:cNvPr>
          <p:cNvSpPr>
            <a:spLocks noGrp="1"/>
          </p:cNvSpPr>
          <p:nvPr>
            <p:ph type="body" sz="quarter" idx="10"/>
          </p:nvPr>
        </p:nvSpPr>
        <p:spPr/>
        <p:txBody>
          <a:bodyPr/>
          <a:lstStyle/>
          <a:p>
            <a:r>
              <a:rPr lang="de-DE" dirty="0"/>
              <a:t>06</a:t>
            </a:r>
          </a:p>
        </p:txBody>
      </p:sp>
    </p:spTree>
    <p:extLst>
      <p:ext uri="{BB962C8B-B14F-4D97-AF65-F5344CB8AC3E}">
        <p14:creationId xmlns:p14="http://schemas.microsoft.com/office/powerpoint/2010/main" val="33064088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576008" y="2483975"/>
            <a:ext cx="5219744" cy="3708400"/>
          </a:xfrm>
        </p:spPr>
        <p:txBody>
          <a:bodyPr/>
          <a:lstStyle/>
          <a:p>
            <a:endParaRPr lang="de-DE" dirty="0"/>
          </a:p>
          <a:p>
            <a:endParaRPr lang="de-DE" dirty="0"/>
          </a:p>
          <a:p>
            <a:endParaRPr lang="de-DE" sz="3200" dirty="0"/>
          </a:p>
          <a:p>
            <a:endParaRPr lang="de-DE" dirty="0"/>
          </a:p>
          <a:p>
            <a:endParaRPr lang="de-DE" dirty="0"/>
          </a:p>
          <a:p>
            <a:endParaRPr lang="de-DE" dirty="0"/>
          </a:p>
          <a:p>
            <a:pPr>
              <a:tabLst>
                <a:tab pos="2151063" algn="l"/>
              </a:tabLst>
            </a:pPr>
            <a:r>
              <a:rPr lang="de-DE" dirty="0"/>
              <a:t>Area </a:t>
            </a:r>
            <a:r>
              <a:rPr lang="de-DE" dirty="0" err="1"/>
              <a:t>served</a:t>
            </a:r>
            <a:r>
              <a:rPr lang="de-DE" dirty="0"/>
              <a:t>: </a:t>
            </a:r>
            <a:r>
              <a:rPr lang="de-DE" dirty="0" err="1"/>
              <a:t>34,600km²</a:t>
            </a:r>
            <a:endParaRPr lang="de-DE" dirty="0"/>
          </a:p>
          <a:p>
            <a:pPr>
              <a:tabLst>
                <a:tab pos="2151063" algn="l"/>
              </a:tabLst>
            </a:pPr>
            <a:r>
              <a:rPr lang="en-US" dirty="0"/>
              <a:t>Total line length: 3,200 km (220 and </a:t>
            </a:r>
            <a:r>
              <a:rPr lang="en-US" dirty="0" err="1"/>
              <a:t>380kV</a:t>
            </a:r>
            <a:r>
              <a:rPr lang="en-US" dirty="0"/>
              <a:t>)</a:t>
            </a:r>
            <a:endParaRPr lang="de-DE" dirty="0"/>
          </a:p>
          <a:p>
            <a:pPr>
              <a:tabLst>
                <a:tab pos="2151063" algn="l"/>
              </a:tabLst>
            </a:pPr>
            <a:r>
              <a:rPr lang="de-DE" dirty="0"/>
              <a:t>50 </a:t>
            </a:r>
            <a:r>
              <a:rPr lang="de-DE" dirty="0" err="1"/>
              <a:t>substations</a:t>
            </a:r>
            <a:endParaRPr lang="de-DE" dirty="0"/>
          </a:p>
        </p:txBody>
      </p:sp>
      <p:sp>
        <p:nvSpPr>
          <p:cNvPr id="3" name="Foliennummernplatzhalter 2"/>
          <p:cNvSpPr>
            <a:spLocks noGrp="1"/>
          </p:cNvSpPr>
          <p:nvPr>
            <p:ph type="sldNum" sz="quarter" idx="10"/>
          </p:nvPr>
        </p:nvSpPr>
        <p:spPr/>
        <p:txBody>
          <a:bodyPr/>
          <a:lstStyle/>
          <a:p>
            <a:r>
              <a:rPr lang="de-DE"/>
              <a:t>Seite </a:t>
            </a:r>
            <a:fld id="{6F6D8431-8676-4400-B92E-E6F733CBE595}" type="slidenum">
              <a:rPr lang="de-DE" smtClean="0"/>
              <a:pPr/>
              <a:t>3</a:t>
            </a:fld>
            <a:endParaRPr lang="de-DE" dirty="0"/>
          </a:p>
        </p:txBody>
      </p:sp>
      <p:sp>
        <p:nvSpPr>
          <p:cNvPr id="4" name="Textplatzhalter 3"/>
          <p:cNvSpPr>
            <a:spLocks noGrp="1"/>
          </p:cNvSpPr>
          <p:nvPr>
            <p:ph type="body" sz="quarter" idx="11"/>
          </p:nvPr>
        </p:nvSpPr>
        <p:spPr/>
        <p:txBody>
          <a:bodyPr/>
          <a:lstStyle/>
          <a:p>
            <a:r>
              <a:rPr lang="de-DE" dirty="0"/>
              <a:t>00 Company</a:t>
            </a:r>
          </a:p>
        </p:txBody>
      </p:sp>
      <p:sp>
        <p:nvSpPr>
          <p:cNvPr id="5" name="Titel 4"/>
          <p:cNvSpPr>
            <a:spLocks noGrp="1"/>
          </p:cNvSpPr>
          <p:nvPr>
            <p:ph type="title"/>
          </p:nvPr>
        </p:nvSpPr>
        <p:spPr/>
        <p:txBody>
          <a:bodyPr/>
          <a:lstStyle/>
          <a:p>
            <a:r>
              <a:rPr lang="en-US" dirty="0"/>
              <a:t>OUR GRID IS A MAJOR LIFELINE FOR RESIDENTS AND BUSINESSES</a:t>
            </a:r>
            <a:endParaRPr lang="de-DE" dirty="0"/>
          </a:p>
        </p:txBody>
      </p:sp>
      <p:pic>
        <p:nvPicPr>
          <p:cNvPr id="8" name="Bildplatzhalter 11">
            <a:extLst>
              <a:ext uri="{FF2B5EF4-FFF2-40B4-BE49-F238E27FC236}">
                <a16:creationId xmlns:a16="http://schemas.microsoft.com/office/drawing/2014/main" id="{453E1A5E-28C1-4AC0-840C-21EAE55C4E4C}"/>
              </a:ext>
            </a:extLst>
          </p:cNvPr>
          <p:cNvPicPr>
            <a:picLocks noChangeAspect="1"/>
          </p:cNvPicPr>
          <p:nvPr/>
        </p:nvPicPr>
        <p:blipFill rotWithShape="1">
          <a:blip r:embed="rId2">
            <a:extLst>
              <a:ext uri="{28A0092B-C50C-407E-A947-70E740481C1C}">
                <a14:useLocalDpi xmlns:a14="http://schemas.microsoft.com/office/drawing/2010/main" val="0"/>
              </a:ext>
            </a:extLst>
          </a:blip>
          <a:srcRect l="1" t="21294" r="44" b="2747"/>
          <a:stretch/>
        </p:blipFill>
        <p:spPr>
          <a:xfrm>
            <a:off x="575742" y="2349476"/>
            <a:ext cx="5220009" cy="2231316"/>
          </a:xfrm>
          <a:prstGeom prst="rect">
            <a:avLst/>
          </a:prstGeom>
        </p:spPr>
      </p:pic>
      <p:pic>
        <p:nvPicPr>
          <p:cNvPr id="9" name="Grafik 8"/>
          <p:cNvPicPr>
            <a:picLocks noChangeAspect="1"/>
          </p:cNvPicPr>
          <p:nvPr/>
        </p:nvPicPr>
        <p:blipFill rotWithShape="1">
          <a:blip r:embed="rId3">
            <a:extLst>
              <a:ext uri="{28A0092B-C50C-407E-A947-70E740481C1C}">
                <a14:useLocalDpi xmlns:a14="http://schemas.microsoft.com/office/drawing/2010/main" val="0"/>
              </a:ext>
            </a:extLst>
          </a:blip>
          <a:srcRect l="14227" t="40550" r="11305" b="16911"/>
          <a:stretch/>
        </p:blipFill>
        <p:spPr>
          <a:xfrm>
            <a:off x="6341721" y="2349477"/>
            <a:ext cx="5211044" cy="2231315"/>
          </a:xfrm>
          <a:prstGeom prst="rect">
            <a:avLst/>
          </a:prstGeom>
        </p:spPr>
      </p:pic>
      <p:sp>
        <p:nvSpPr>
          <p:cNvPr id="10" name="Inhaltsplatzhalter 1"/>
          <p:cNvSpPr txBox="1">
            <a:spLocks/>
          </p:cNvSpPr>
          <p:nvPr/>
        </p:nvSpPr>
        <p:spPr>
          <a:xfrm>
            <a:off x="6341721" y="2483951"/>
            <a:ext cx="5363453" cy="3860824"/>
          </a:xfrm>
          <a:prstGeom prst="rect">
            <a:avLst/>
          </a:prstGeom>
        </p:spPr>
        <p:txBody>
          <a:bodyPr vert="horz" lIns="0" tIns="0" rIns="0" bIns="0" rtlCol="0">
            <a:noAutofit/>
          </a:bodyPr>
          <a:lstStyle>
            <a:lvl1pPr marL="269861" indent="-269861" algn="l" defTabSz="914354" rtl="0" eaLnBrk="1" latinLnBrk="0" hangingPunct="1">
              <a:lnSpc>
                <a:spcPct val="100000"/>
              </a:lnSpc>
              <a:spcBef>
                <a:spcPts val="384"/>
              </a:spcBef>
              <a:spcAft>
                <a:spcPts val="600"/>
              </a:spcAft>
              <a:buFont typeface="AvenirNext LT Com Regular" panose="020B0503020202020204" pitchFamily="34" charset="0"/>
              <a:buChar char="/"/>
              <a:defRPr sz="1600" kern="1200">
                <a:solidFill>
                  <a:schemeClr val="tx2"/>
                </a:solidFill>
                <a:latin typeface="+mn-lt"/>
                <a:ea typeface="+mn-ea"/>
                <a:cs typeface="+mn-cs"/>
              </a:defRPr>
            </a:lvl1pPr>
            <a:lvl2pPr marL="539724" indent="-273586" algn="l" defTabSz="914354" rtl="0" eaLnBrk="1" latinLnBrk="0" hangingPunct="1">
              <a:lnSpc>
                <a:spcPct val="100000"/>
              </a:lnSpc>
              <a:spcBef>
                <a:spcPts val="0"/>
              </a:spcBef>
              <a:spcAft>
                <a:spcPts val="600"/>
              </a:spcAft>
              <a:buFont typeface="AvenirNext LT Com Regular" panose="020B0503020202020204" pitchFamily="34" charset="0"/>
              <a:buChar char="/"/>
              <a:defRPr sz="1600" kern="1200">
                <a:solidFill>
                  <a:schemeClr val="tx2"/>
                </a:solidFill>
                <a:latin typeface="+mn-lt"/>
                <a:ea typeface="+mn-ea"/>
                <a:cs typeface="+mn-cs"/>
              </a:defRPr>
            </a:lvl2pPr>
            <a:lvl3pPr marL="806360" indent="-266387" algn="l" defTabSz="914354" rtl="0" eaLnBrk="1" latinLnBrk="0" hangingPunct="1">
              <a:lnSpc>
                <a:spcPct val="100000"/>
              </a:lnSpc>
              <a:spcBef>
                <a:spcPts val="0"/>
              </a:spcBef>
              <a:spcAft>
                <a:spcPts val="600"/>
              </a:spcAft>
              <a:buFont typeface="AvenirNext LT Com Regular" panose="020B0503020202020204" pitchFamily="34" charset="0"/>
              <a:buChar char="/"/>
              <a:defRPr sz="1600" kern="1200">
                <a:solidFill>
                  <a:schemeClr val="tx2"/>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DE" dirty="0"/>
          </a:p>
          <a:p>
            <a:endParaRPr lang="de-DE" dirty="0"/>
          </a:p>
          <a:p>
            <a:endParaRPr lang="de-DE" sz="3200" dirty="0"/>
          </a:p>
          <a:p>
            <a:endParaRPr lang="de-DE" dirty="0"/>
          </a:p>
          <a:p>
            <a:endParaRPr lang="de-DE" dirty="0"/>
          </a:p>
          <a:p>
            <a:endParaRPr lang="de-DE" dirty="0"/>
          </a:p>
          <a:p>
            <a:pPr>
              <a:tabLst>
                <a:tab pos="2151063" algn="l"/>
              </a:tabLst>
            </a:pPr>
            <a:r>
              <a:rPr lang="de-DE" dirty="0"/>
              <a:t>Peak </a:t>
            </a:r>
            <a:r>
              <a:rPr lang="de-DE" dirty="0" err="1"/>
              <a:t>load</a:t>
            </a:r>
            <a:r>
              <a:rPr lang="de-DE" dirty="0"/>
              <a:t> in </a:t>
            </a:r>
            <a:r>
              <a:rPr lang="de-DE" dirty="0" err="1"/>
              <a:t>Baden-Wuerttemberg</a:t>
            </a:r>
            <a:r>
              <a:rPr lang="de-DE" dirty="0"/>
              <a:t>: 11 </a:t>
            </a:r>
            <a:r>
              <a:rPr lang="de-DE" dirty="0" err="1"/>
              <a:t>GW</a:t>
            </a:r>
            <a:endParaRPr lang="de-DE" dirty="0"/>
          </a:p>
          <a:p>
            <a:pPr>
              <a:tabLst>
                <a:tab pos="2151063" algn="l"/>
              </a:tabLst>
            </a:pPr>
            <a:r>
              <a:rPr lang="en-US" dirty="0"/>
              <a:t>Annual gross electricity consumption in</a:t>
            </a:r>
            <a:br>
              <a:rPr lang="en-US" dirty="0"/>
            </a:br>
            <a:r>
              <a:rPr lang="en-US" dirty="0"/>
              <a:t>Baden-Wuerttemberg: 74 </a:t>
            </a:r>
            <a:r>
              <a:rPr lang="en-US" dirty="0" err="1"/>
              <a:t>TWh</a:t>
            </a:r>
            <a:endParaRPr lang="de-DE" dirty="0"/>
          </a:p>
        </p:txBody>
      </p:sp>
    </p:spTree>
    <p:extLst>
      <p:ext uri="{BB962C8B-B14F-4D97-AF65-F5344CB8AC3E}">
        <p14:creationId xmlns:p14="http://schemas.microsoft.com/office/powerpoint/2010/main" val="6244513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92F4FBB1-B34A-4CDE-B044-FD6DC39C5BEF}"/>
              </a:ext>
            </a:extLst>
          </p:cNvPr>
          <p:cNvSpPr>
            <a:spLocks noGrp="1"/>
          </p:cNvSpPr>
          <p:nvPr>
            <p:ph idx="1"/>
          </p:nvPr>
        </p:nvSpPr>
        <p:spPr/>
        <p:txBody>
          <a:bodyPr/>
          <a:lstStyle/>
          <a:p>
            <a:r>
              <a:rPr lang="en-AU"/>
              <a:t>German Energy and Market system is based on a continiues evolution both technical and economical</a:t>
            </a:r>
          </a:p>
          <a:p>
            <a:r>
              <a:rPr lang="en-AU"/>
              <a:t>Operational challenges of a system with a high share of renewables is challenging, but there are technical solution available to handle even cricital situations</a:t>
            </a:r>
          </a:p>
          <a:p>
            <a:r>
              <a:rPr lang="en-AU"/>
              <a:t>As long as the evolution of the grid (additional AC lines, additional DC systems, additional systems like FACTs, etc) can‘t keep up the step of the installation of renewables, gas fired plants are an important part of the system. </a:t>
            </a:r>
          </a:p>
          <a:p>
            <a:endParaRPr lang="en-AU"/>
          </a:p>
          <a:p>
            <a:r>
              <a:rPr lang="en-AU"/>
              <a:t>Re-Dispatch is one key factor to handle such situations</a:t>
            </a:r>
          </a:p>
          <a:p>
            <a:r>
              <a:rPr lang="en-AU"/>
              <a:t>Cooperations between TSOs wihtin an interconnected system are an essential part for an efficent system operation. </a:t>
            </a:r>
          </a:p>
        </p:txBody>
      </p:sp>
      <p:sp>
        <p:nvSpPr>
          <p:cNvPr id="3" name="Foliennummernplatzhalter 2">
            <a:extLst>
              <a:ext uri="{FF2B5EF4-FFF2-40B4-BE49-F238E27FC236}">
                <a16:creationId xmlns:a16="http://schemas.microsoft.com/office/drawing/2014/main" id="{DA720F5E-AC8B-4A2E-A60D-7D666AAD50CA}"/>
              </a:ext>
            </a:extLst>
          </p:cNvPr>
          <p:cNvSpPr>
            <a:spLocks noGrp="1"/>
          </p:cNvSpPr>
          <p:nvPr>
            <p:ph type="sldNum" sz="quarter" idx="10"/>
          </p:nvPr>
        </p:nvSpPr>
        <p:spPr/>
        <p:txBody>
          <a:bodyPr/>
          <a:lstStyle/>
          <a:p>
            <a:r>
              <a:rPr lang="de-DE"/>
              <a:t>Seite </a:t>
            </a:r>
            <a:fld id="{6F6D8431-8676-4400-B92E-E6F733CBE595}" type="slidenum">
              <a:rPr lang="de-DE" smtClean="0"/>
              <a:pPr/>
              <a:t>30</a:t>
            </a:fld>
            <a:endParaRPr lang="de-DE" dirty="0"/>
          </a:p>
        </p:txBody>
      </p:sp>
      <p:sp>
        <p:nvSpPr>
          <p:cNvPr id="4" name="Textplatzhalter 3">
            <a:extLst>
              <a:ext uri="{FF2B5EF4-FFF2-40B4-BE49-F238E27FC236}">
                <a16:creationId xmlns:a16="http://schemas.microsoft.com/office/drawing/2014/main" id="{BE2441DD-26ED-43CA-851B-A26A40E54094}"/>
              </a:ext>
            </a:extLst>
          </p:cNvPr>
          <p:cNvSpPr>
            <a:spLocks noGrp="1"/>
          </p:cNvSpPr>
          <p:nvPr>
            <p:ph type="body" sz="quarter" idx="11"/>
          </p:nvPr>
        </p:nvSpPr>
        <p:spPr/>
        <p:txBody>
          <a:bodyPr/>
          <a:lstStyle/>
          <a:p>
            <a:endParaRPr lang="de-DE"/>
          </a:p>
        </p:txBody>
      </p:sp>
      <p:sp>
        <p:nvSpPr>
          <p:cNvPr id="5" name="Titel 4">
            <a:extLst>
              <a:ext uri="{FF2B5EF4-FFF2-40B4-BE49-F238E27FC236}">
                <a16:creationId xmlns:a16="http://schemas.microsoft.com/office/drawing/2014/main" id="{37FEF35F-1BA7-4D10-8637-674DE3D0E3C1}"/>
              </a:ext>
            </a:extLst>
          </p:cNvPr>
          <p:cNvSpPr>
            <a:spLocks noGrp="1"/>
          </p:cNvSpPr>
          <p:nvPr>
            <p:ph type="title"/>
          </p:nvPr>
        </p:nvSpPr>
        <p:spPr>
          <a:xfrm>
            <a:off x="576009" y="1193619"/>
            <a:ext cx="10976767" cy="714788"/>
          </a:xfrm>
        </p:spPr>
        <p:txBody>
          <a:bodyPr/>
          <a:lstStyle/>
          <a:p>
            <a:r>
              <a:rPr lang="en-AU"/>
              <a:t>summary</a:t>
            </a:r>
          </a:p>
        </p:txBody>
      </p:sp>
    </p:spTree>
    <p:extLst>
      <p:ext uri="{BB962C8B-B14F-4D97-AF65-F5344CB8AC3E}">
        <p14:creationId xmlns:p14="http://schemas.microsoft.com/office/powerpoint/2010/main" val="32182528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88FB4C-57EC-43C3-8EF5-0C3D9B6CFFA2}"/>
              </a:ext>
            </a:extLst>
          </p:cNvPr>
          <p:cNvSpPr>
            <a:spLocks noGrp="1"/>
          </p:cNvSpPr>
          <p:nvPr>
            <p:ph type="title"/>
          </p:nvPr>
        </p:nvSpPr>
        <p:spPr/>
        <p:txBody>
          <a:bodyPr/>
          <a:lstStyle/>
          <a:p>
            <a:r>
              <a:rPr lang="de-DE"/>
              <a:t>Hinweis zur Nutzung von Präsentationen:</a:t>
            </a:r>
          </a:p>
        </p:txBody>
      </p:sp>
      <p:sp>
        <p:nvSpPr>
          <p:cNvPr id="3" name="Textplatzhalter 2">
            <a:extLst>
              <a:ext uri="{FF2B5EF4-FFF2-40B4-BE49-F238E27FC236}">
                <a16:creationId xmlns:a16="http://schemas.microsoft.com/office/drawing/2014/main" id="{A3B998A7-190E-4277-B764-8BF052C2D527}"/>
              </a:ext>
            </a:extLst>
          </p:cNvPr>
          <p:cNvSpPr>
            <a:spLocks noGrp="1"/>
          </p:cNvSpPr>
          <p:nvPr>
            <p:ph type="body" idx="1"/>
          </p:nvPr>
        </p:nvSpPr>
        <p:spPr/>
        <p:txBody>
          <a:bodyPr/>
          <a:lstStyle/>
          <a:p>
            <a:pPr>
              <a:buNone/>
            </a:pPr>
            <a:r>
              <a:rPr lang="de-DE" b="1"/>
              <a:t>Urheberrechte:</a:t>
            </a:r>
          </a:p>
          <a:p>
            <a:r>
              <a:rPr lang="de-DE"/>
              <a:t>Diese Unterlage ist urheberrechtlich geschützt. Die Vervielfältigung, Weitergabe oder anderweitige Nutzung der Unterlage ist nur mit ausdrücklicher Zustimmung der TransnetBW GmbH gestattet.</a:t>
            </a:r>
          </a:p>
          <a:p>
            <a:endParaRPr lang="de-DE"/>
          </a:p>
          <a:p>
            <a:pPr>
              <a:buNone/>
            </a:pPr>
            <a:r>
              <a:rPr lang="de-DE" b="1"/>
              <a:t>Haftung:</a:t>
            </a:r>
          </a:p>
          <a:p>
            <a:r>
              <a:rPr lang="de-DE"/>
              <a:t>Diese Unterlage wurde mit großer Sorgfalt erstellt. Die TransnetBW GmbH übernimmt keine Haftung für Aktualität, Richtigkeit und Vollständigkeit der Unterlage.</a:t>
            </a:r>
          </a:p>
        </p:txBody>
      </p:sp>
      <p:sp>
        <p:nvSpPr>
          <p:cNvPr id="4" name="Foliennummernplatzhalter 3">
            <a:extLst>
              <a:ext uri="{FF2B5EF4-FFF2-40B4-BE49-F238E27FC236}">
                <a16:creationId xmlns:a16="http://schemas.microsoft.com/office/drawing/2014/main" id="{B1AF709C-0959-4ECA-BA44-39A12DF6EBB9}"/>
              </a:ext>
            </a:extLst>
          </p:cNvPr>
          <p:cNvSpPr>
            <a:spLocks noGrp="1"/>
          </p:cNvSpPr>
          <p:nvPr>
            <p:ph type="sldNum" sz="quarter" idx="10"/>
          </p:nvPr>
        </p:nvSpPr>
        <p:spPr/>
        <p:txBody>
          <a:bodyPr/>
          <a:lstStyle/>
          <a:p>
            <a:r>
              <a:rPr lang="en-US"/>
              <a:t>Seite </a:t>
            </a:r>
            <a:fld id="{6F6D8431-8676-4400-B92E-E6F733CBE595}" type="slidenum">
              <a:rPr lang="en-US" smtClean="0"/>
              <a:pPr/>
              <a:t>31</a:t>
            </a:fld>
            <a:endParaRPr lang="en-US" dirty="0"/>
          </a:p>
        </p:txBody>
      </p:sp>
    </p:spTree>
    <p:custDataLst>
      <p:tags r:id="rId1"/>
    </p:custDataLst>
    <p:extLst>
      <p:ext uri="{BB962C8B-B14F-4D97-AF65-F5344CB8AC3E}">
        <p14:creationId xmlns:p14="http://schemas.microsoft.com/office/powerpoint/2010/main" val="32520335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r>
              <a:rPr lang="de-DE"/>
              <a:t>Seite </a:t>
            </a:r>
            <a:fld id="{6F6D8431-8676-4400-B92E-E6F733CBE595}" type="slidenum">
              <a:rPr lang="de-DE" smtClean="0"/>
              <a:pPr/>
              <a:t>4</a:t>
            </a:fld>
            <a:endParaRPr lang="de-DE" dirty="0"/>
          </a:p>
        </p:txBody>
      </p:sp>
      <p:sp>
        <p:nvSpPr>
          <p:cNvPr id="4" name="Textplatzhalter 3"/>
          <p:cNvSpPr>
            <a:spLocks noGrp="1"/>
          </p:cNvSpPr>
          <p:nvPr>
            <p:ph type="body" sz="quarter" idx="11"/>
          </p:nvPr>
        </p:nvSpPr>
        <p:spPr/>
        <p:txBody>
          <a:bodyPr/>
          <a:lstStyle/>
          <a:p>
            <a:r>
              <a:rPr lang="de-DE" dirty="0"/>
              <a:t>00 Company</a:t>
            </a:r>
          </a:p>
        </p:txBody>
      </p:sp>
      <p:sp>
        <p:nvSpPr>
          <p:cNvPr id="5" name="Titel 4"/>
          <p:cNvSpPr>
            <a:spLocks noGrp="1"/>
          </p:cNvSpPr>
          <p:nvPr>
            <p:ph type="title"/>
          </p:nvPr>
        </p:nvSpPr>
        <p:spPr/>
        <p:txBody>
          <a:bodyPr/>
          <a:lstStyle/>
          <a:p>
            <a:r>
              <a:rPr lang="en-US" dirty="0"/>
              <a:t>Structure of the supply system</a:t>
            </a:r>
            <a:endParaRPr lang="de-DE" dirty="0"/>
          </a:p>
        </p:txBody>
      </p:sp>
      <p:sp>
        <p:nvSpPr>
          <p:cNvPr id="9" name="Line 51">
            <a:extLst>
              <a:ext uri="{FF2B5EF4-FFF2-40B4-BE49-F238E27FC236}">
                <a16:creationId xmlns:a16="http://schemas.microsoft.com/office/drawing/2014/main" id="{7869EF71-A415-4BE2-BB34-D1116429E928}"/>
              </a:ext>
            </a:extLst>
          </p:cNvPr>
          <p:cNvSpPr>
            <a:spLocks noChangeShapeType="1"/>
          </p:cNvSpPr>
          <p:nvPr/>
        </p:nvSpPr>
        <p:spPr bwMode="auto">
          <a:xfrm flipV="1">
            <a:off x="5070874" y="2987422"/>
            <a:ext cx="0" cy="889000"/>
          </a:xfrm>
          <a:prstGeom prst="line">
            <a:avLst/>
          </a:prstGeom>
          <a:noFill/>
          <a:ln w="31750" cap="flat" cmpd="sng" algn="ctr">
            <a:solidFill>
              <a:srgbClr val="3C3C3C">
                <a:alpha val="50000"/>
              </a:srgbClr>
            </a:solidFill>
            <a:prstDash val="solid"/>
            <a:round/>
            <a:headEnd type="none" w="med" len="med"/>
            <a:tailEnd type="none" w="med" len="med"/>
          </a:ln>
          <a:effectLst/>
        </p:spPr>
        <p:txBody>
          <a:bodyPr lIns="0" tIns="46038" rIns="0" bIns="46038" anchor="ctr"/>
          <a:lstStyle/>
          <a:p>
            <a:pPr>
              <a:defRPr/>
            </a:pPr>
            <a:endParaRPr lang="de-DE" kern="0">
              <a:solidFill>
                <a:srgbClr val="3C3C3C"/>
              </a:solidFill>
              <a:latin typeface="AvenirNext LT Com Regular" panose="020B0503020202020204" pitchFamily="34" charset="0"/>
              <a:cs typeface="Arial" pitchFamily="34" charset="0"/>
            </a:endParaRPr>
          </a:p>
        </p:txBody>
      </p:sp>
      <p:sp>
        <p:nvSpPr>
          <p:cNvPr id="13" name="Line 51">
            <a:extLst>
              <a:ext uri="{FF2B5EF4-FFF2-40B4-BE49-F238E27FC236}">
                <a16:creationId xmlns:a16="http://schemas.microsoft.com/office/drawing/2014/main" id="{8CCD3951-5B0F-4939-9704-DDACDE4BF57A}"/>
              </a:ext>
            </a:extLst>
          </p:cNvPr>
          <p:cNvSpPr>
            <a:spLocks noChangeShapeType="1"/>
          </p:cNvSpPr>
          <p:nvPr/>
        </p:nvSpPr>
        <p:spPr bwMode="auto">
          <a:xfrm flipV="1">
            <a:off x="5647136" y="2987422"/>
            <a:ext cx="0" cy="889000"/>
          </a:xfrm>
          <a:prstGeom prst="line">
            <a:avLst/>
          </a:prstGeom>
          <a:noFill/>
          <a:ln w="31750" cap="flat" cmpd="sng" algn="ctr">
            <a:solidFill>
              <a:srgbClr val="3C3C3C">
                <a:alpha val="50000"/>
              </a:srgbClr>
            </a:solidFill>
            <a:prstDash val="solid"/>
            <a:round/>
            <a:headEnd type="none" w="med" len="med"/>
            <a:tailEnd type="none" w="med" len="med"/>
          </a:ln>
          <a:effectLst/>
        </p:spPr>
        <p:txBody>
          <a:bodyPr lIns="0" tIns="46038" rIns="0" bIns="46038" anchor="ctr"/>
          <a:lstStyle/>
          <a:p>
            <a:pPr>
              <a:defRPr/>
            </a:pPr>
            <a:endParaRPr lang="de-DE" kern="0">
              <a:solidFill>
                <a:srgbClr val="3C3C3C"/>
              </a:solidFill>
              <a:latin typeface="AvenirNext LT Com Regular" panose="020B0503020202020204" pitchFamily="34" charset="0"/>
              <a:cs typeface="Arial" pitchFamily="34" charset="0"/>
            </a:endParaRPr>
          </a:p>
        </p:txBody>
      </p:sp>
      <p:sp>
        <p:nvSpPr>
          <p:cNvPr id="14" name="Rechteck 13">
            <a:extLst>
              <a:ext uri="{FF2B5EF4-FFF2-40B4-BE49-F238E27FC236}">
                <a16:creationId xmlns:a16="http://schemas.microsoft.com/office/drawing/2014/main" id="{474E3D5E-D790-4C9B-AC1E-0AE269A2F07A}"/>
              </a:ext>
            </a:extLst>
          </p:cNvPr>
          <p:cNvSpPr/>
          <p:nvPr/>
        </p:nvSpPr>
        <p:spPr>
          <a:xfrm>
            <a:off x="4837511" y="3298572"/>
            <a:ext cx="1117600" cy="228600"/>
          </a:xfrm>
          <a:prstGeom prst="rect">
            <a:avLst/>
          </a:prstGeom>
          <a:solidFill>
            <a:srgbClr val="FFFFFF"/>
          </a:solidFill>
          <a:ln w="9525" cap="flat" cmpd="sng" algn="ctr">
            <a:solidFill>
              <a:srgbClr val="FFFFFF"/>
            </a:solidFill>
            <a:prstDash val="solid"/>
          </a:ln>
          <a:effectLst/>
        </p:spPr>
        <p:txBody>
          <a:bodyPr rtlCol="0" anchor="ctr"/>
          <a:lstStyle/>
          <a:p>
            <a:pPr algn="ctr" fontAlgn="base">
              <a:spcBef>
                <a:spcPct val="0"/>
              </a:spcBef>
              <a:spcAft>
                <a:spcPct val="0"/>
              </a:spcAft>
              <a:defRPr/>
            </a:pPr>
            <a:endParaRPr lang="de-DE" kern="0">
              <a:solidFill>
                <a:srgbClr val="FFFFFF"/>
              </a:solidFill>
              <a:latin typeface="AvenirNext LT Com Regular" panose="020B0503020202020204" pitchFamily="34" charset="0"/>
            </a:endParaRPr>
          </a:p>
        </p:txBody>
      </p:sp>
      <p:sp>
        <p:nvSpPr>
          <p:cNvPr id="15" name="Line 51">
            <a:extLst>
              <a:ext uri="{FF2B5EF4-FFF2-40B4-BE49-F238E27FC236}">
                <a16:creationId xmlns:a16="http://schemas.microsoft.com/office/drawing/2014/main" id="{F3E2169B-34E7-4031-B47D-3CED54A2B123}"/>
              </a:ext>
            </a:extLst>
          </p:cNvPr>
          <p:cNvSpPr>
            <a:spLocks noChangeShapeType="1"/>
          </p:cNvSpPr>
          <p:nvPr/>
        </p:nvSpPr>
        <p:spPr bwMode="auto">
          <a:xfrm flipV="1">
            <a:off x="3250011" y="2987422"/>
            <a:ext cx="0" cy="889000"/>
          </a:xfrm>
          <a:prstGeom prst="line">
            <a:avLst/>
          </a:prstGeom>
          <a:noFill/>
          <a:ln w="31750" cap="flat" cmpd="sng" algn="ctr">
            <a:solidFill>
              <a:srgbClr val="3C3C3C">
                <a:alpha val="50000"/>
              </a:srgbClr>
            </a:solidFill>
            <a:prstDash val="solid"/>
            <a:round/>
            <a:headEnd type="none" w="med" len="med"/>
            <a:tailEnd type="none" w="med" len="med"/>
          </a:ln>
          <a:effectLst/>
        </p:spPr>
        <p:txBody>
          <a:bodyPr lIns="0" tIns="46038" rIns="0" bIns="46038" anchor="ctr"/>
          <a:lstStyle/>
          <a:p>
            <a:pPr>
              <a:defRPr/>
            </a:pPr>
            <a:endParaRPr lang="de-DE" kern="0">
              <a:solidFill>
                <a:srgbClr val="3C3C3C"/>
              </a:solidFill>
              <a:latin typeface="AvenirNext LT Com Regular" panose="020B0503020202020204" pitchFamily="34" charset="0"/>
              <a:cs typeface="Arial" pitchFamily="34" charset="0"/>
            </a:endParaRPr>
          </a:p>
        </p:txBody>
      </p:sp>
      <p:sp>
        <p:nvSpPr>
          <p:cNvPr id="16" name="Inhaltsplatzhalter 7">
            <a:extLst>
              <a:ext uri="{FF2B5EF4-FFF2-40B4-BE49-F238E27FC236}">
                <a16:creationId xmlns:a16="http://schemas.microsoft.com/office/drawing/2014/main" id="{0BC2B927-3E39-46B8-9A8D-444A375C3B87}"/>
              </a:ext>
            </a:extLst>
          </p:cNvPr>
          <p:cNvSpPr>
            <a:spLocks noGrp="1"/>
          </p:cNvSpPr>
          <p:nvPr/>
        </p:nvSpPr>
        <p:spPr bwMode="auto">
          <a:xfrm>
            <a:off x="575742" y="2335756"/>
            <a:ext cx="1333740" cy="392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0" tIns="0" rIns="0" bIns="0"/>
          <a:lstStyle/>
          <a:p>
            <a:pPr eaLnBrk="0" fontAlgn="base" hangingPunct="0">
              <a:spcBef>
                <a:spcPct val="20000"/>
              </a:spcBef>
              <a:spcAft>
                <a:spcPts val="200"/>
              </a:spcAft>
              <a:buClr>
                <a:srgbClr val="3C3C3C"/>
              </a:buClr>
              <a:buSzPct val="100000"/>
              <a:tabLst>
                <a:tab pos="271463" algn="l"/>
              </a:tabLst>
            </a:pPr>
            <a:r>
              <a:rPr lang="de-DE" sz="1200" dirty="0">
                <a:solidFill>
                  <a:srgbClr val="004754"/>
                </a:solidFill>
                <a:cs typeface="AvenirNext LT Com Regular" charset="0"/>
              </a:rPr>
              <a:t>European inter-</a:t>
            </a:r>
            <a:br>
              <a:rPr lang="de-DE" sz="1200" dirty="0">
                <a:solidFill>
                  <a:srgbClr val="004754"/>
                </a:solidFill>
                <a:cs typeface="AvenirNext LT Com Regular" charset="0"/>
              </a:rPr>
            </a:br>
            <a:r>
              <a:rPr lang="de-DE" sz="1200" dirty="0" err="1">
                <a:solidFill>
                  <a:srgbClr val="004754"/>
                </a:solidFill>
                <a:cs typeface="AvenirNext LT Com Regular" charset="0"/>
              </a:rPr>
              <a:t>connected</a:t>
            </a:r>
            <a:r>
              <a:rPr lang="de-DE" sz="1200" dirty="0">
                <a:solidFill>
                  <a:srgbClr val="004754"/>
                </a:solidFill>
                <a:cs typeface="AvenirNext LT Com Regular" charset="0"/>
              </a:rPr>
              <a:t> </a:t>
            </a:r>
            <a:r>
              <a:rPr lang="de-DE" sz="1200" dirty="0" err="1">
                <a:solidFill>
                  <a:srgbClr val="004754"/>
                </a:solidFill>
                <a:cs typeface="AvenirNext LT Com Regular" charset="0"/>
              </a:rPr>
              <a:t>system</a:t>
            </a:r>
            <a:endParaRPr lang="de-DE" sz="1200" dirty="0">
              <a:solidFill>
                <a:srgbClr val="004754"/>
              </a:solidFill>
              <a:cs typeface="AvenirNext LT Com Regular" charset="0"/>
            </a:endParaRPr>
          </a:p>
        </p:txBody>
      </p:sp>
      <p:sp>
        <p:nvSpPr>
          <p:cNvPr id="17" name="Rechteck 16">
            <a:extLst>
              <a:ext uri="{FF2B5EF4-FFF2-40B4-BE49-F238E27FC236}">
                <a16:creationId xmlns:a16="http://schemas.microsoft.com/office/drawing/2014/main" id="{3FE053AE-4F6F-4774-8E00-7B6BEC244FAF}"/>
              </a:ext>
            </a:extLst>
          </p:cNvPr>
          <p:cNvSpPr/>
          <p:nvPr/>
        </p:nvSpPr>
        <p:spPr>
          <a:xfrm>
            <a:off x="1559324" y="3879007"/>
            <a:ext cx="3168000" cy="180000"/>
          </a:xfrm>
          <a:prstGeom prst="rect">
            <a:avLst/>
          </a:prstGeom>
          <a:solidFill>
            <a:schemeClr val="accent3"/>
          </a:solidFill>
          <a:ln w="9525" cap="flat" cmpd="sng" algn="ctr">
            <a:noFill/>
            <a:prstDash val="solid"/>
          </a:ln>
          <a:effectLst/>
        </p:spPr>
        <p:txBody>
          <a:bodyPr anchor="ctr"/>
          <a:lstStyle/>
          <a:p>
            <a:pPr algn="ctr" fontAlgn="base">
              <a:spcBef>
                <a:spcPct val="0"/>
              </a:spcBef>
              <a:spcAft>
                <a:spcPct val="0"/>
              </a:spcAft>
              <a:defRPr/>
            </a:pPr>
            <a:endParaRPr lang="de-DE" kern="0">
              <a:solidFill>
                <a:srgbClr val="FFFFFF"/>
              </a:solidFill>
              <a:latin typeface="AvenirNext LT Com Regular" panose="020B0503020202020204" pitchFamily="34" charset="0"/>
            </a:endParaRPr>
          </a:p>
        </p:txBody>
      </p:sp>
      <p:sp>
        <p:nvSpPr>
          <p:cNvPr id="18" name="Rechteck 17">
            <a:extLst>
              <a:ext uri="{FF2B5EF4-FFF2-40B4-BE49-F238E27FC236}">
                <a16:creationId xmlns:a16="http://schemas.microsoft.com/office/drawing/2014/main" id="{B326FA74-139B-45DB-A7AC-9C057071726C}"/>
              </a:ext>
            </a:extLst>
          </p:cNvPr>
          <p:cNvSpPr/>
          <p:nvPr/>
        </p:nvSpPr>
        <p:spPr>
          <a:xfrm>
            <a:off x="5413612" y="3881184"/>
            <a:ext cx="539750" cy="180000"/>
          </a:xfrm>
          <a:prstGeom prst="rect">
            <a:avLst/>
          </a:prstGeom>
          <a:solidFill>
            <a:schemeClr val="accent3"/>
          </a:solidFill>
          <a:ln w="9525" cap="flat" cmpd="sng" algn="ctr">
            <a:noFill/>
            <a:prstDash val="solid"/>
          </a:ln>
          <a:effectLst/>
        </p:spPr>
        <p:txBody>
          <a:bodyPr anchor="ctr"/>
          <a:lstStyle/>
          <a:p>
            <a:pPr algn="ctr" fontAlgn="base">
              <a:spcBef>
                <a:spcPct val="0"/>
              </a:spcBef>
              <a:spcAft>
                <a:spcPct val="0"/>
              </a:spcAft>
              <a:defRPr/>
            </a:pPr>
            <a:endParaRPr lang="de-DE" kern="0" dirty="0">
              <a:solidFill>
                <a:srgbClr val="FFFFFF"/>
              </a:solidFill>
              <a:latin typeface="AvenirNext LT Com Regular" panose="020B0503020202020204" pitchFamily="34" charset="0"/>
            </a:endParaRPr>
          </a:p>
        </p:txBody>
      </p:sp>
      <p:sp>
        <p:nvSpPr>
          <p:cNvPr id="19" name="Rechteck 18">
            <a:extLst>
              <a:ext uri="{FF2B5EF4-FFF2-40B4-BE49-F238E27FC236}">
                <a16:creationId xmlns:a16="http://schemas.microsoft.com/office/drawing/2014/main" id="{C47C8650-E670-4910-8D1B-C53D712EBDB8}"/>
              </a:ext>
            </a:extLst>
          </p:cNvPr>
          <p:cNvSpPr/>
          <p:nvPr/>
        </p:nvSpPr>
        <p:spPr>
          <a:xfrm>
            <a:off x="4800593" y="3881184"/>
            <a:ext cx="539750" cy="180000"/>
          </a:xfrm>
          <a:prstGeom prst="rect">
            <a:avLst/>
          </a:prstGeom>
          <a:solidFill>
            <a:schemeClr val="accent3"/>
          </a:solidFill>
          <a:ln w="9525" cap="flat" cmpd="sng" algn="ctr">
            <a:noFill/>
            <a:prstDash val="solid"/>
          </a:ln>
          <a:effectLst/>
        </p:spPr>
        <p:txBody>
          <a:bodyPr anchor="ctr"/>
          <a:lstStyle/>
          <a:p>
            <a:pPr algn="ctr" fontAlgn="base">
              <a:spcBef>
                <a:spcPct val="0"/>
              </a:spcBef>
              <a:spcAft>
                <a:spcPct val="0"/>
              </a:spcAft>
              <a:defRPr/>
            </a:pPr>
            <a:endParaRPr lang="de-DE" kern="0">
              <a:solidFill>
                <a:srgbClr val="FFFFFF"/>
              </a:solidFill>
              <a:latin typeface="AvenirNext LT Com Regular" panose="020B0503020202020204" pitchFamily="34" charset="0"/>
            </a:endParaRPr>
          </a:p>
        </p:txBody>
      </p:sp>
      <p:sp>
        <p:nvSpPr>
          <p:cNvPr id="20" name="Rechteck 19">
            <a:extLst>
              <a:ext uri="{FF2B5EF4-FFF2-40B4-BE49-F238E27FC236}">
                <a16:creationId xmlns:a16="http://schemas.microsoft.com/office/drawing/2014/main" id="{0A37CDFC-684A-4759-ABCD-E71A62376D23}"/>
              </a:ext>
            </a:extLst>
          </p:cNvPr>
          <p:cNvSpPr/>
          <p:nvPr/>
        </p:nvSpPr>
        <p:spPr>
          <a:xfrm>
            <a:off x="1564186" y="4951569"/>
            <a:ext cx="1944000" cy="180975"/>
          </a:xfrm>
          <a:prstGeom prst="rect">
            <a:avLst/>
          </a:prstGeom>
          <a:solidFill>
            <a:schemeClr val="accent2"/>
          </a:solidFill>
          <a:ln w="9525" cap="flat" cmpd="sng" algn="ctr">
            <a:noFill/>
            <a:prstDash val="solid"/>
          </a:ln>
          <a:effectLst/>
        </p:spPr>
        <p:txBody>
          <a:bodyPr anchor="ctr"/>
          <a:lstStyle/>
          <a:p>
            <a:pPr algn="ctr" fontAlgn="base">
              <a:spcBef>
                <a:spcPct val="0"/>
              </a:spcBef>
              <a:spcAft>
                <a:spcPct val="0"/>
              </a:spcAft>
              <a:defRPr/>
            </a:pPr>
            <a:endParaRPr lang="de-DE" kern="0">
              <a:solidFill>
                <a:srgbClr val="FFFFFF"/>
              </a:solidFill>
              <a:latin typeface="AvenirNext LT Com Regular" panose="020B0503020202020204" pitchFamily="34" charset="0"/>
            </a:endParaRPr>
          </a:p>
        </p:txBody>
      </p:sp>
      <p:sp>
        <p:nvSpPr>
          <p:cNvPr id="21" name="Rechteck 20">
            <a:extLst>
              <a:ext uri="{FF2B5EF4-FFF2-40B4-BE49-F238E27FC236}">
                <a16:creationId xmlns:a16="http://schemas.microsoft.com/office/drawing/2014/main" id="{C1FC151C-2605-4DF3-BE31-CD7C2669D237}"/>
              </a:ext>
            </a:extLst>
          </p:cNvPr>
          <p:cNvSpPr/>
          <p:nvPr/>
        </p:nvSpPr>
        <p:spPr>
          <a:xfrm>
            <a:off x="4187574" y="4957997"/>
            <a:ext cx="539750" cy="180000"/>
          </a:xfrm>
          <a:prstGeom prst="rect">
            <a:avLst/>
          </a:prstGeom>
          <a:solidFill>
            <a:schemeClr val="accent2"/>
          </a:solidFill>
          <a:ln w="9525" cap="flat" cmpd="sng" algn="ctr">
            <a:noFill/>
            <a:prstDash val="solid"/>
          </a:ln>
          <a:effectLst/>
        </p:spPr>
        <p:txBody>
          <a:bodyPr anchor="ctr"/>
          <a:lstStyle/>
          <a:p>
            <a:pPr algn="ctr" fontAlgn="base">
              <a:spcBef>
                <a:spcPct val="0"/>
              </a:spcBef>
              <a:spcAft>
                <a:spcPct val="0"/>
              </a:spcAft>
              <a:defRPr/>
            </a:pPr>
            <a:endParaRPr lang="de-DE" kern="0">
              <a:solidFill>
                <a:srgbClr val="FFFFFF"/>
              </a:solidFill>
              <a:latin typeface="AvenirNext LT Com Regular" panose="020B0503020202020204" pitchFamily="34" charset="0"/>
            </a:endParaRPr>
          </a:p>
        </p:txBody>
      </p:sp>
      <p:sp>
        <p:nvSpPr>
          <p:cNvPr id="22" name="Rechteck 21">
            <a:extLst>
              <a:ext uri="{FF2B5EF4-FFF2-40B4-BE49-F238E27FC236}">
                <a16:creationId xmlns:a16="http://schemas.microsoft.com/office/drawing/2014/main" id="{671DF4E3-FA66-4363-9BD0-2B0B3F40F330}"/>
              </a:ext>
            </a:extLst>
          </p:cNvPr>
          <p:cNvSpPr/>
          <p:nvPr/>
        </p:nvSpPr>
        <p:spPr>
          <a:xfrm>
            <a:off x="3578005" y="4957997"/>
            <a:ext cx="539750" cy="180000"/>
          </a:xfrm>
          <a:prstGeom prst="rect">
            <a:avLst/>
          </a:prstGeom>
          <a:solidFill>
            <a:schemeClr val="accent2"/>
          </a:solidFill>
          <a:ln w="9525" cap="flat" cmpd="sng" algn="ctr">
            <a:noFill/>
            <a:prstDash val="solid"/>
          </a:ln>
          <a:effectLst/>
        </p:spPr>
        <p:txBody>
          <a:bodyPr anchor="ctr"/>
          <a:lstStyle/>
          <a:p>
            <a:pPr algn="ctr" fontAlgn="base">
              <a:spcBef>
                <a:spcPct val="0"/>
              </a:spcBef>
              <a:spcAft>
                <a:spcPct val="0"/>
              </a:spcAft>
              <a:defRPr/>
            </a:pPr>
            <a:endParaRPr lang="de-DE" kern="0">
              <a:solidFill>
                <a:srgbClr val="FFFFFF"/>
              </a:solidFill>
              <a:latin typeface="AvenirNext LT Com Regular" panose="020B0503020202020204" pitchFamily="34" charset="0"/>
            </a:endParaRPr>
          </a:p>
        </p:txBody>
      </p:sp>
      <p:sp>
        <p:nvSpPr>
          <p:cNvPr id="23" name="Line 51">
            <a:extLst>
              <a:ext uri="{FF2B5EF4-FFF2-40B4-BE49-F238E27FC236}">
                <a16:creationId xmlns:a16="http://schemas.microsoft.com/office/drawing/2014/main" id="{88925A63-2707-471B-B873-5A4EB24786A1}"/>
              </a:ext>
            </a:extLst>
          </p:cNvPr>
          <p:cNvSpPr>
            <a:spLocks noChangeShapeType="1"/>
          </p:cNvSpPr>
          <p:nvPr/>
        </p:nvSpPr>
        <p:spPr bwMode="auto">
          <a:xfrm flipV="1">
            <a:off x="2665811" y="4062160"/>
            <a:ext cx="0" cy="889000"/>
          </a:xfrm>
          <a:prstGeom prst="line">
            <a:avLst/>
          </a:prstGeom>
          <a:noFill/>
          <a:ln w="31750" cap="flat" cmpd="sng" algn="ctr">
            <a:solidFill>
              <a:srgbClr val="3C3C3C">
                <a:alpha val="50000"/>
              </a:srgbClr>
            </a:solidFill>
            <a:prstDash val="solid"/>
            <a:round/>
            <a:headEnd type="none" w="med" len="med"/>
            <a:tailEnd type="none" w="med" len="med"/>
          </a:ln>
          <a:effectLst/>
        </p:spPr>
        <p:txBody>
          <a:bodyPr lIns="0" tIns="46038" rIns="0" bIns="46038" anchor="ctr"/>
          <a:lstStyle/>
          <a:p>
            <a:pPr>
              <a:defRPr/>
            </a:pPr>
            <a:endParaRPr lang="de-DE" kern="0">
              <a:solidFill>
                <a:srgbClr val="3C3C3C"/>
              </a:solidFill>
              <a:latin typeface="AvenirNext LT Com Regular" panose="020B0503020202020204" pitchFamily="34" charset="0"/>
              <a:cs typeface="Arial" pitchFamily="34" charset="0"/>
            </a:endParaRPr>
          </a:p>
        </p:txBody>
      </p:sp>
      <p:sp>
        <p:nvSpPr>
          <p:cNvPr id="24" name="Line 51">
            <a:extLst>
              <a:ext uri="{FF2B5EF4-FFF2-40B4-BE49-F238E27FC236}">
                <a16:creationId xmlns:a16="http://schemas.microsoft.com/office/drawing/2014/main" id="{9A25BA4B-B250-4674-BA5C-B4FE60E0CDCC}"/>
              </a:ext>
            </a:extLst>
          </p:cNvPr>
          <p:cNvSpPr>
            <a:spLocks noChangeShapeType="1"/>
          </p:cNvSpPr>
          <p:nvPr/>
        </p:nvSpPr>
        <p:spPr bwMode="auto">
          <a:xfrm flipV="1">
            <a:off x="3935811" y="4062160"/>
            <a:ext cx="0" cy="550862"/>
          </a:xfrm>
          <a:prstGeom prst="line">
            <a:avLst/>
          </a:prstGeom>
          <a:noFill/>
          <a:ln w="31750" cap="flat" cmpd="sng" algn="ctr">
            <a:solidFill>
              <a:srgbClr val="3C3C3C">
                <a:alpha val="50000"/>
              </a:srgbClr>
            </a:solidFill>
            <a:prstDash val="solid"/>
            <a:round/>
            <a:headEnd type="none" w="med" len="med"/>
            <a:tailEnd type="none" w="med" len="med"/>
          </a:ln>
          <a:effectLst/>
        </p:spPr>
        <p:txBody>
          <a:bodyPr lIns="0" tIns="46038" rIns="0" bIns="46038" anchor="ctr"/>
          <a:lstStyle/>
          <a:p>
            <a:pPr>
              <a:defRPr/>
            </a:pPr>
            <a:endParaRPr lang="de-DE" kern="0">
              <a:solidFill>
                <a:srgbClr val="3C3C3C"/>
              </a:solidFill>
              <a:latin typeface="AvenirNext LT Com Regular" panose="020B0503020202020204" pitchFamily="34" charset="0"/>
              <a:cs typeface="Arial" pitchFamily="34" charset="0"/>
            </a:endParaRPr>
          </a:p>
        </p:txBody>
      </p:sp>
      <p:sp>
        <p:nvSpPr>
          <p:cNvPr id="25" name="Line 51">
            <a:extLst>
              <a:ext uri="{FF2B5EF4-FFF2-40B4-BE49-F238E27FC236}">
                <a16:creationId xmlns:a16="http://schemas.microsoft.com/office/drawing/2014/main" id="{AC46408B-E982-4AD8-99E4-7CA5160E0538}"/>
              </a:ext>
            </a:extLst>
          </p:cNvPr>
          <p:cNvSpPr>
            <a:spLocks noChangeShapeType="1"/>
          </p:cNvSpPr>
          <p:nvPr/>
        </p:nvSpPr>
        <p:spPr bwMode="auto">
          <a:xfrm flipV="1">
            <a:off x="4478736" y="4062160"/>
            <a:ext cx="0" cy="493712"/>
          </a:xfrm>
          <a:prstGeom prst="line">
            <a:avLst/>
          </a:prstGeom>
          <a:noFill/>
          <a:ln w="31750" cap="flat" cmpd="sng" algn="ctr">
            <a:solidFill>
              <a:srgbClr val="3C3C3C">
                <a:alpha val="50000"/>
              </a:srgbClr>
            </a:solidFill>
            <a:prstDash val="solid"/>
            <a:round/>
            <a:headEnd type="none" w="med" len="med"/>
            <a:tailEnd type="none" w="med" len="med"/>
          </a:ln>
          <a:effectLst/>
        </p:spPr>
        <p:txBody>
          <a:bodyPr lIns="0" tIns="46038" rIns="0" bIns="46038" anchor="ctr"/>
          <a:lstStyle/>
          <a:p>
            <a:pPr>
              <a:defRPr/>
            </a:pPr>
            <a:endParaRPr lang="de-DE" kern="0">
              <a:solidFill>
                <a:srgbClr val="3C3C3C"/>
              </a:solidFill>
              <a:latin typeface="AvenirNext LT Com Regular" panose="020B0503020202020204" pitchFamily="34" charset="0"/>
              <a:cs typeface="Arial" pitchFamily="34" charset="0"/>
            </a:endParaRPr>
          </a:p>
        </p:txBody>
      </p:sp>
      <p:pic>
        <p:nvPicPr>
          <p:cNvPr id="26" name="Bild 14">
            <a:extLst>
              <a:ext uri="{FF2B5EF4-FFF2-40B4-BE49-F238E27FC236}">
                <a16:creationId xmlns:a16="http://schemas.microsoft.com/office/drawing/2014/main" id="{2488C6CE-70B5-41ED-8CEE-9296F2676616}"/>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807226" y="3482722"/>
            <a:ext cx="827087"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hteck 26">
            <a:extLst>
              <a:ext uri="{FF2B5EF4-FFF2-40B4-BE49-F238E27FC236}">
                <a16:creationId xmlns:a16="http://schemas.microsoft.com/office/drawing/2014/main" id="{739CD2E2-7C7A-4B23-A7BE-1C2268E38719}"/>
              </a:ext>
            </a:extLst>
          </p:cNvPr>
          <p:cNvSpPr/>
          <p:nvPr/>
        </p:nvSpPr>
        <p:spPr>
          <a:xfrm>
            <a:off x="1564186" y="6025103"/>
            <a:ext cx="1332000" cy="180000"/>
          </a:xfrm>
          <a:prstGeom prst="rect">
            <a:avLst/>
          </a:prstGeom>
          <a:solidFill>
            <a:srgbClr val="908988"/>
          </a:solidFill>
          <a:ln w="9525" cap="flat" cmpd="sng" algn="ctr">
            <a:noFill/>
            <a:prstDash val="solid"/>
          </a:ln>
          <a:effectLst/>
        </p:spPr>
        <p:txBody>
          <a:bodyPr anchor="ctr"/>
          <a:lstStyle/>
          <a:p>
            <a:pPr algn="ctr" fontAlgn="base">
              <a:spcBef>
                <a:spcPct val="0"/>
              </a:spcBef>
              <a:spcAft>
                <a:spcPct val="0"/>
              </a:spcAft>
              <a:defRPr/>
            </a:pPr>
            <a:endParaRPr lang="de-DE" kern="0">
              <a:solidFill>
                <a:srgbClr val="FFFFFF"/>
              </a:solidFill>
              <a:latin typeface="AvenirNext LT Com Regular" panose="020B0503020202020204" pitchFamily="34" charset="0"/>
            </a:endParaRPr>
          </a:p>
        </p:txBody>
      </p:sp>
      <p:sp>
        <p:nvSpPr>
          <p:cNvPr id="28" name="Rechteck 27">
            <a:extLst>
              <a:ext uri="{FF2B5EF4-FFF2-40B4-BE49-F238E27FC236}">
                <a16:creationId xmlns:a16="http://schemas.microsoft.com/office/drawing/2014/main" id="{727355F8-63E7-4656-84FE-B8A4C3CF1E92}"/>
              </a:ext>
            </a:extLst>
          </p:cNvPr>
          <p:cNvSpPr/>
          <p:nvPr/>
        </p:nvSpPr>
        <p:spPr>
          <a:xfrm>
            <a:off x="2968436" y="6025103"/>
            <a:ext cx="539750" cy="180000"/>
          </a:xfrm>
          <a:prstGeom prst="rect">
            <a:avLst/>
          </a:prstGeom>
          <a:solidFill>
            <a:srgbClr val="908988"/>
          </a:solidFill>
          <a:ln w="9525" cap="flat" cmpd="sng" algn="ctr">
            <a:noFill/>
            <a:prstDash val="solid"/>
          </a:ln>
          <a:effectLst/>
        </p:spPr>
        <p:txBody>
          <a:bodyPr anchor="ctr"/>
          <a:lstStyle/>
          <a:p>
            <a:pPr algn="ctr" fontAlgn="base">
              <a:spcBef>
                <a:spcPct val="0"/>
              </a:spcBef>
              <a:spcAft>
                <a:spcPct val="0"/>
              </a:spcAft>
              <a:defRPr/>
            </a:pPr>
            <a:endParaRPr lang="de-DE" kern="0">
              <a:solidFill>
                <a:srgbClr val="FFFFFF"/>
              </a:solidFill>
              <a:latin typeface="AvenirNext LT Com Regular" panose="020B0503020202020204" pitchFamily="34" charset="0"/>
            </a:endParaRPr>
          </a:p>
        </p:txBody>
      </p:sp>
      <p:sp>
        <p:nvSpPr>
          <p:cNvPr id="29" name="Line 51">
            <a:extLst>
              <a:ext uri="{FF2B5EF4-FFF2-40B4-BE49-F238E27FC236}">
                <a16:creationId xmlns:a16="http://schemas.microsoft.com/office/drawing/2014/main" id="{80D7E208-4623-462B-BF71-C63F4F85A3AE}"/>
              </a:ext>
            </a:extLst>
          </p:cNvPr>
          <p:cNvSpPr>
            <a:spLocks noChangeShapeType="1"/>
          </p:cNvSpPr>
          <p:nvPr/>
        </p:nvSpPr>
        <p:spPr bwMode="auto">
          <a:xfrm flipV="1">
            <a:off x="2370536" y="5128960"/>
            <a:ext cx="0" cy="889000"/>
          </a:xfrm>
          <a:prstGeom prst="line">
            <a:avLst/>
          </a:prstGeom>
          <a:noFill/>
          <a:ln w="31750" cap="flat" cmpd="sng" algn="ctr">
            <a:solidFill>
              <a:srgbClr val="3C3C3C">
                <a:alpha val="50000"/>
              </a:srgbClr>
            </a:solidFill>
            <a:prstDash val="solid"/>
            <a:round/>
            <a:headEnd type="none" w="med" len="med"/>
            <a:tailEnd type="none" w="med" len="med"/>
          </a:ln>
          <a:effectLst/>
        </p:spPr>
        <p:txBody>
          <a:bodyPr lIns="0" tIns="46038" rIns="0" bIns="46038" anchor="ctr"/>
          <a:lstStyle/>
          <a:p>
            <a:pPr>
              <a:defRPr/>
            </a:pPr>
            <a:endParaRPr lang="de-DE" kern="0">
              <a:solidFill>
                <a:srgbClr val="3C3C3C"/>
              </a:solidFill>
              <a:latin typeface="AvenirNext LT Com Regular" panose="020B0503020202020204" pitchFamily="34" charset="0"/>
              <a:cs typeface="Arial" pitchFamily="34" charset="0"/>
            </a:endParaRPr>
          </a:p>
        </p:txBody>
      </p:sp>
      <p:sp>
        <p:nvSpPr>
          <p:cNvPr id="30" name="Line 51">
            <a:extLst>
              <a:ext uri="{FF2B5EF4-FFF2-40B4-BE49-F238E27FC236}">
                <a16:creationId xmlns:a16="http://schemas.microsoft.com/office/drawing/2014/main" id="{1399ED94-3789-4745-8B02-9BF790443BB4}"/>
              </a:ext>
            </a:extLst>
          </p:cNvPr>
          <p:cNvSpPr>
            <a:spLocks noChangeShapeType="1"/>
          </p:cNvSpPr>
          <p:nvPr/>
        </p:nvSpPr>
        <p:spPr bwMode="auto">
          <a:xfrm flipV="1">
            <a:off x="3335736" y="5128960"/>
            <a:ext cx="0" cy="461962"/>
          </a:xfrm>
          <a:prstGeom prst="line">
            <a:avLst/>
          </a:prstGeom>
          <a:noFill/>
          <a:ln w="31750" cap="flat" cmpd="sng" algn="ctr">
            <a:solidFill>
              <a:srgbClr val="3C3C3C">
                <a:alpha val="50000"/>
              </a:srgbClr>
            </a:solidFill>
            <a:prstDash val="solid"/>
            <a:round/>
            <a:headEnd type="none" w="med" len="med"/>
            <a:tailEnd type="none" w="med" len="med"/>
          </a:ln>
          <a:effectLst/>
        </p:spPr>
        <p:txBody>
          <a:bodyPr lIns="0" tIns="46038" rIns="0" bIns="46038" anchor="ctr"/>
          <a:lstStyle/>
          <a:p>
            <a:pPr>
              <a:defRPr/>
            </a:pPr>
            <a:endParaRPr lang="de-DE" kern="0">
              <a:solidFill>
                <a:srgbClr val="3C3C3C"/>
              </a:solidFill>
              <a:latin typeface="AvenirNext LT Com Regular" panose="020B0503020202020204" pitchFamily="34" charset="0"/>
              <a:cs typeface="Arial" pitchFamily="34" charset="0"/>
            </a:endParaRPr>
          </a:p>
        </p:txBody>
      </p:sp>
      <p:sp>
        <p:nvSpPr>
          <p:cNvPr id="31" name="Inhaltsplatzhalter 7">
            <a:extLst>
              <a:ext uri="{FF2B5EF4-FFF2-40B4-BE49-F238E27FC236}">
                <a16:creationId xmlns:a16="http://schemas.microsoft.com/office/drawing/2014/main" id="{F5322EFF-2377-4E2B-B2FE-E3B6CB0A8DB2}"/>
              </a:ext>
            </a:extLst>
          </p:cNvPr>
          <p:cNvSpPr>
            <a:spLocks noGrp="1"/>
          </p:cNvSpPr>
          <p:nvPr/>
        </p:nvSpPr>
        <p:spPr bwMode="auto">
          <a:xfrm>
            <a:off x="4869261" y="3322387"/>
            <a:ext cx="1073150"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0" tIns="0" rIns="0" bIns="0"/>
          <a:lstStyle/>
          <a:p>
            <a:pPr eaLnBrk="0" fontAlgn="base" hangingPunct="0">
              <a:spcBef>
                <a:spcPct val="20000"/>
              </a:spcBef>
              <a:spcAft>
                <a:spcPts val="200"/>
              </a:spcAft>
              <a:buClr>
                <a:srgbClr val="3C3C3C"/>
              </a:buClr>
              <a:buSzPct val="100000"/>
              <a:tabLst>
                <a:tab pos="271463" algn="l"/>
              </a:tabLst>
            </a:pPr>
            <a:r>
              <a:rPr lang="de-DE" sz="1200" dirty="0" err="1">
                <a:solidFill>
                  <a:srgbClr val="004754"/>
                </a:solidFill>
                <a:cs typeface="AvenirNext LT Com Regular" charset="0"/>
              </a:rPr>
              <a:t>Redistributor</a:t>
            </a:r>
            <a:endParaRPr lang="de-DE" sz="1200" dirty="0">
              <a:solidFill>
                <a:srgbClr val="004754"/>
              </a:solidFill>
              <a:cs typeface="AvenirNext LT Com Regular" charset="0"/>
            </a:endParaRPr>
          </a:p>
        </p:txBody>
      </p:sp>
      <p:sp>
        <p:nvSpPr>
          <p:cNvPr id="32" name="Inhaltsplatzhalter 7">
            <a:extLst>
              <a:ext uri="{FF2B5EF4-FFF2-40B4-BE49-F238E27FC236}">
                <a16:creationId xmlns:a16="http://schemas.microsoft.com/office/drawing/2014/main" id="{8F639854-0B9D-48F4-80B1-75B8587F3C91}"/>
              </a:ext>
            </a:extLst>
          </p:cNvPr>
          <p:cNvSpPr>
            <a:spLocks noGrp="1"/>
          </p:cNvSpPr>
          <p:nvPr/>
        </p:nvSpPr>
        <p:spPr bwMode="auto">
          <a:xfrm>
            <a:off x="5680473" y="2335756"/>
            <a:ext cx="1291731" cy="392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0" tIns="0" rIns="0" bIns="0"/>
          <a:lstStyle/>
          <a:p>
            <a:pPr eaLnBrk="0" fontAlgn="base" hangingPunct="0">
              <a:spcBef>
                <a:spcPct val="20000"/>
              </a:spcBef>
              <a:spcAft>
                <a:spcPts val="200"/>
              </a:spcAft>
              <a:buClr>
                <a:srgbClr val="3C3C3C"/>
              </a:buClr>
              <a:buSzPct val="100000"/>
              <a:tabLst>
                <a:tab pos="271463" algn="l"/>
              </a:tabLst>
            </a:pPr>
            <a:r>
              <a:rPr lang="de-DE" sz="1200" dirty="0">
                <a:solidFill>
                  <a:srgbClr val="004754"/>
                </a:solidFill>
                <a:cs typeface="AvenirNext LT Com Regular" charset="0"/>
              </a:rPr>
              <a:t>European inter-</a:t>
            </a:r>
            <a:br>
              <a:rPr lang="de-DE" sz="1200" dirty="0">
                <a:solidFill>
                  <a:srgbClr val="004754"/>
                </a:solidFill>
                <a:cs typeface="AvenirNext LT Com Regular" charset="0"/>
              </a:rPr>
            </a:br>
            <a:r>
              <a:rPr lang="de-DE" sz="1200" dirty="0" err="1">
                <a:solidFill>
                  <a:srgbClr val="004754"/>
                </a:solidFill>
                <a:cs typeface="AvenirNext LT Com Regular" charset="0"/>
              </a:rPr>
              <a:t>connected</a:t>
            </a:r>
            <a:r>
              <a:rPr lang="de-DE" sz="1200" dirty="0">
                <a:solidFill>
                  <a:srgbClr val="004754"/>
                </a:solidFill>
                <a:cs typeface="AvenirNext LT Com Regular" charset="0"/>
              </a:rPr>
              <a:t> </a:t>
            </a:r>
            <a:r>
              <a:rPr lang="de-DE" sz="1200" dirty="0" err="1">
                <a:solidFill>
                  <a:srgbClr val="004754"/>
                </a:solidFill>
                <a:cs typeface="AvenirNext LT Com Regular" charset="0"/>
              </a:rPr>
              <a:t>system</a:t>
            </a:r>
            <a:endParaRPr lang="de-DE" sz="1200" dirty="0">
              <a:solidFill>
                <a:srgbClr val="004754"/>
              </a:solidFill>
              <a:cs typeface="AvenirNext LT Com Regular" charset="0"/>
            </a:endParaRPr>
          </a:p>
        </p:txBody>
      </p:sp>
      <p:pic>
        <p:nvPicPr>
          <p:cNvPr id="33" name="Bild 7">
            <a:extLst>
              <a:ext uri="{FF2B5EF4-FFF2-40B4-BE49-F238E27FC236}">
                <a16:creationId xmlns:a16="http://schemas.microsoft.com/office/drawing/2014/main" id="{6E252E5D-1BDB-457E-ABED-334AB7FB869E}"/>
              </a:ext>
            </a:extLst>
          </p:cNvPr>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832626" y="4657680"/>
            <a:ext cx="236537" cy="298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Bild 7">
            <a:extLst>
              <a:ext uri="{FF2B5EF4-FFF2-40B4-BE49-F238E27FC236}">
                <a16:creationId xmlns:a16="http://schemas.microsoft.com/office/drawing/2014/main" id="{E29937D6-05CE-4986-B8F5-6114F65105CD}"/>
              </a:ext>
            </a:extLst>
          </p:cNvPr>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635776" y="3582735"/>
            <a:ext cx="236537" cy="298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Bild 10">
            <a:extLst>
              <a:ext uri="{FF2B5EF4-FFF2-40B4-BE49-F238E27FC236}">
                <a16:creationId xmlns:a16="http://schemas.microsoft.com/office/drawing/2014/main" id="{6DE7E605-A450-4025-B187-5F396912D09E}"/>
              </a:ext>
            </a:extLst>
          </p:cNvPr>
          <p:cNvPicPr>
            <a:picLocks noChangeAspect="1"/>
          </p:cNvPicPr>
          <p:nvPr/>
        </p:nvPicPr>
        <p:blipFill>
          <a:blip r:embed="rId6"/>
          <a:stretch>
            <a:fillRect/>
          </a:stretch>
        </p:blipFill>
        <p:spPr>
          <a:xfrm>
            <a:off x="3218261" y="5660772"/>
            <a:ext cx="247650" cy="360218"/>
          </a:xfrm>
          <a:prstGeom prst="rect">
            <a:avLst/>
          </a:prstGeom>
        </p:spPr>
      </p:pic>
      <p:pic>
        <p:nvPicPr>
          <p:cNvPr id="36" name="Bild 11">
            <a:extLst>
              <a:ext uri="{FF2B5EF4-FFF2-40B4-BE49-F238E27FC236}">
                <a16:creationId xmlns:a16="http://schemas.microsoft.com/office/drawing/2014/main" id="{62AB5D0C-AB7B-48F9-83F1-688A5E32C6A2}"/>
              </a:ext>
            </a:extLst>
          </p:cNvPr>
          <p:cNvPicPr>
            <a:picLocks noChangeAspect="1"/>
          </p:cNvPicPr>
          <p:nvPr/>
        </p:nvPicPr>
        <p:blipFill>
          <a:blip r:embed="rId7"/>
          <a:stretch>
            <a:fillRect/>
          </a:stretch>
        </p:blipFill>
        <p:spPr>
          <a:xfrm>
            <a:off x="4285061" y="4606423"/>
            <a:ext cx="419100" cy="352927"/>
          </a:xfrm>
          <a:prstGeom prst="rect">
            <a:avLst/>
          </a:prstGeom>
        </p:spPr>
      </p:pic>
      <p:sp>
        <p:nvSpPr>
          <p:cNvPr id="37" name="Rechteck 36">
            <a:extLst>
              <a:ext uri="{FF2B5EF4-FFF2-40B4-BE49-F238E27FC236}">
                <a16:creationId xmlns:a16="http://schemas.microsoft.com/office/drawing/2014/main" id="{196BADA4-5F89-4499-AF70-B0A1EA9A0DCE}"/>
              </a:ext>
            </a:extLst>
          </p:cNvPr>
          <p:cNvSpPr/>
          <p:nvPr/>
        </p:nvSpPr>
        <p:spPr>
          <a:xfrm>
            <a:off x="3758011" y="4162172"/>
            <a:ext cx="1117600" cy="298450"/>
          </a:xfrm>
          <a:prstGeom prst="rect">
            <a:avLst/>
          </a:prstGeom>
          <a:solidFill>
            <a:srgbClr val="FFFFFF"/>
          </a:solidFill>
          <a:ln w="9525" cap="flat" cmpd="sng" algn="ctr">
            <a:solidFill>
              <a:srgbClr val="FFFFFF"/>
            </a:solidFill>
            <a:prstDash val="solid"/>
          </a:ln>
          <a:effectLst/>
        </p:spPr>
        <p:txBody>
          <a:bodyPr rtlCol="0" anchor="ctr"/>
          <a:lstStyle/>
          <a:p>
            <a:pPr algn="ctr" fontAlgn="base">
              <a:spcBef>
                <a:spcPct val="0"/>
              </a:spcBef>
              <a:spcAft>
                <a:spcPct val="0"/>
              </a:spcAft>
              <a:defRPr/>
            </a:pPr>
            <a:endParaRPr lang="de-DE" kern="0">
              <a:solidFill>
                <a:srgbClr val="FFFFFF"/>
              </a:solidFill>
              <a:latin typeface="AvenirNext LT Com Regular" panose="020B0503020202020204" pitchFamily="34" charset="0"/>
            </a:endParaRPr>
          </a:p>
        </p:txBody>
      </p:sp>
      <p:sp>
        <p:nvSpPr>
          <p:cNvPr id="38" name="Inhaltsplatzhalter 7">
            <a:extLst>
              <a:ext uri="{FF2B5EF4-FFF2-40B4-BE49-F238E27FC236}">
                <a16:creationId xmlns:a16="http://schemas.microsoft.com/office/drawing/2014/main" id="{D74139F7-E149-4A81-B42F-9B4BD02881E6}"/>
              </a:ext>
            </a:extLst>
          </p:cNvPr>
          <p:cNvSpPr>
            <a:spLocks noGrp="1"/>
          </p:cNvSpPr>
          <p:nvPr/>
        </p:nvSpPr>
        <p:spPr bwMode="auto">
          <a:xfrm>
            <a:off x="3377010" y="4197097"/>
            <a:ext cx="2612351" cy="17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0" tIns="0" rIns="0" bIns="0">
            <a:noAutofit/>
          </a:bodyPr>
          <a:lstStyle/>
          <a:p>
            <a:pPr eaLnBrk="0" fontAlgn="base" hangingPunct="0">
              <a:spcBef>
                <a:spcPct val="20000"/>
              </a:spcBef>
              <a:spcAft>
                <a:spcPts val="200"/>
              </a:spcAft>
              <a:buClr>
                <a:srgbClr val="3C3C3C"/>
              </a:buClr>
              <a:buSzPct val="100000"/>
              <a:tabLst>
                <a:tab pos="271463" algn="l"/>
              </a:tabLst>
            </a:pPr>
            <a:r>
              <a:rPr lang="de-DE" sz="1200" dirty="0" err="1">
                <a:solidFill>
                  <a:srgbClr val="004754"/>
                </a:solidFill>
                <a:cs typeface="AvenirNext LT Com Regular" charset="0"/>
              </a:rPr>
              <a:t>Redistributors</a:t>
            </a:r>
            <a:r>
              <a:rPr lang="de-DE" sz="1200" dirty="0">
                <a:solidFill>
                  <a:srgbClr val="004754"/>
                </a:solidFill>
                <a:cs typeface="AvenirNext LT Com Regular" charset="0"/>
              </a:rPr>
              <a:t> </a:t>
            </a:r>
            <a:r>
              <a:rPr lang="de-DE" sz="1200" dirty="0" err="1">
                <a:solidFill>
                  <a:srgbClr val="004754"/>
                </a:solidFill>
                <a:cs typeface="AvenirNext LT Com Regular" charset="0"/>
              </a:rPr>
              <a:t>and</a:t>
            </a:r>
            <a:r>
              <a:rPr lang="de-DE" sz="1200" dirty="0">
                <a:solidFill>
                  <a:srgbClr val="004754"/>
                </a:solidFill>
                <a:cs typeface="AvenirNext LT Com Regular" charset="0"/>
              </a:rPr>
              <a:t> </a:t>
            </a:r>
            <a:r>
              <a:rPr lang="de-DE" sz="1200" dirty="0" err="1">
                <a:solidFill>
                  <a:srgbClr val="004754"/>
                </a:solidFill>
                <a:cs typeface="AvenirNext LT Com Regular" charset="0"/>
              </a:rPr>
              <a:t>municipal</a:t>
            </a:r>
            <a:r>
              <a:rPr lang="de-DE" sz="1200" dirty="0">
                <a:solidFill>
                  <a:srgbClr val="004754"/>
                </a:solidFill>
                <a:cs typeface="AvenirNext LT Com Regular" charset="0"/>
              </a:rPr>
              <a:t> utilities</a:t>
            </a:r>
          </a:p>
        </p:txBody>
      </p:sp>
      <p:pic>
        <p:nvPicPr>
          <p:cNvPr id="39" name="Bild 4">
            <a:extLst>
              <a:ext uri="{FF2B5EF4-FFF2-40B4-BE49-F238E27FC236}">
                <a16:creationId xmlns:a16="http://schemas.microsoft.com/office/drawing/2014/main" id="{BD6013AA-B6B0-4433-8453-0DB001B278E9}"/>
              </a:ext>
            </a:extLst>
          </p:cNvPr>
          <p:cNvPicPr>
            <a:picLocks noChangeAspect="1"/>
          </p:cNvPicPr>
          <p:nvPr/>
        </p:nvPicPr>
        <p:blipFill>
          <a:blip r:embed="rId8"/>
          <a:stretch>
            <a:fillRect/>
          </a:stretch>
        </p:blipFill>
        <p:spPr>
          <a:xfrm>
            <a:off x="3777061" y="2285747"/>
            <a:ext cx="609600" cy="544286"/>
          </a:xfrm>
          <a:prstGeom prst="rect">
            <a:avLst/>
          </a:prstGeom>
        </p:spPr>
      </p:pic>
      <p:pic>
        <p:nvPicPr>
          <p:cNvPr id="40" name="Bild 6">
            <a:extLst>
              <a:ext uri="{FF2B5EF4-FFF2-40B4-BE49-F238E27FC236}">
                <a16:creationId xmlns:a16="http://schemas.microsoft.com/office/drawing/2014/main" id="{9AD9A1E9-37C0-4C1F-AE2B-69A749BF914E}"/>
              </a:ext>
            </a:extLst>
          </p:cNvPr>
          <p:cNvPicPr>
            <a:picLocks noChangeAspect="1"/>
          </p:cNvPicPr>
          <p:nvPr/>
        </p:nvPicPr>
        <p:blipFill>
          <a:blip r:embed="rId9"/>
          <a:stretch>
            <a:fillRect/>
          </a:stretch>
        </p:blipFill>
        <p:spPr>
          <a:xfrm>
            <a:off x="4647011" y="2276902"/>
            <a:ext cx="552450" cy="532720"/>
          </a:xfrm>
          <a:prstGeom prst="rect">
            <a:avLst/>
          </a:prstGeom>
        </p:spPr>
      </p:pic>
      <p:pic>
        <p:nvPicPr>
          <p:cNvPr id="41" name="Bild 61">
            <a:extLst>
              <a:ext uri="{FF2B5EF4-FFF2-40B4-BE49-F238E27FC236}">
                <a16:creationId xmlns:a16="http://schemas.microsoft.com/office/drawing/2014/main" id="{DADA2831-E069-4B97-9FFE-52F008DEE3E0}"/>
              </a:ext>
            </a:extLst>
          </p:cNvPr>
          <p:cNvPicPr>
            <a:picLocks noChangeAspect="1"/>
          </p:cNvPicPr>
          <p:nvPr/>
        </p:nvPicPr>
        <p:blipFill>
          <a:blip r:embed="rId10"/>
          <a:stretch>
            <a:fillRect/>
          </a:stretch>
        </p:blipFill>
        <p:spPr>
          <a:xfrm>
            <a:off x="1643461" y="3211260"/>
            <a:ext cx="1384300" cy="825500"/>
          </a:xfrm>
          <a:prstGeom prst="rect">
            <a:avLst/>
          </a:prstGeom>
        </p:spPr>
      </p:pic>
      <p:pic>
        <p:nvPicPr>
          <p:cNvPr id="42" name="Bild 7">
            <a:extLst>
              <a:ext uri="{FF2B5EF4-FFF2-40B4-BE49-F238E27FC236}">
                <a16:creationId xmlns:a16="http://schemas.microsoft.com/office/drawing/2014/main" id="{4A8CEDAC-A12C-4060-BED5-103D93571224}"/>
              </a:ext>
            </a:extLst>
          </p:cNvPr>
          <p:cNvPicPr>
            <a:picLocks noChangeAspect="1"/>
          </p:cNvPicPr>
          <p:nvPr/>
        </p:nvPicPr>
        <p:blipFill>
          <a:blip r:embed="rId11"/>
          <a:stretch>
            <a:fillRect/>
          </a:stretch>
        </p:blipFill>
        <p:spPr>
          <a:xfrm>
            <a:off x="4253311" y="3158872"/>
            <a:ext cx="368300" cy="736600"/>
          </a:xfrm>
          <a:prstGeom prst="rect">
            <a:avLst/>
          </a:prstGeom>
        </p:spPr>
      </p:pic>
      <p:pic>
        <p:nvPicPr>
          <p:cNvPr id="43" name="Bild 62">
            <a:extLst>
              <a:ext uri="{FF2B5EF4-FFF2-40B4-BE49-F238E27FC236}">
                <a16:creationId xmlns:a16="http://schemas.microsoft.com/office/drawing/2014/main" id="{D6DD8E5E-5E9B-411E-A786-878A50589FCD}"/>
              </a:ext>
            </a:extLst>
          </p:cNvPr>
          <p:cNvPicPr>
            <a:picLocks noChangeAspect="1"/>
          </p:cNvPicPr>
          <p:nvPr/>
        </p:nvPicPr>
        <p:blipFill>
          <a:blip r:embed="rId10"/>
          <a:stretch>
            <a:fillRect/>
          </a:stretch>
        </p:blipFill>
        <p:spPr>
          <a:xfrm>
            <a:off x="1726011" y="4290760"/>
            <a:ext cx="1384300" cy="825500"/>
          </a:xfrm>
          <a:prstGeom prst="rect">
            <a:avLst/>
          </a:prstGeom>
        </p:spPr>
      </p:pic>
      <p:sp>
        <p:nvSpPr>
          <p:cNvPr id="44" name="Rechteck 43">
            <a:extLst>
              <a:ext uri="{FF2B5EF4-FFF2-40B4-BE49-F238E27FC236}">
                <a16:creationId xmlns:a16="http://schemas.microsoft.com/office/drawing/2014/main" id="{A2DA7134-4C7F-4E44-8250-4123ADE9F952}"/>
              </a:ext>
            </a:extLst>
          </p:cNvPr>
          <p:cNvSpPr/>
          <p:nvPr/>
        </p:nvSpPr>
        <p:spPr>
          <a:xfrm>
            <a:off x="1543362" y="2806447"/>
            <a:ext cx="4392000" cy="180000"/>
          </a:xfrm>
          <a:prstGeom prst="rect">
            <a:avLst/>
          </a:prstGeom>
          <a:solidFill>
            <a:srgbClr val="004754"/>
          </a:solidFill>
          <a:ln w="9525" cap="flat" cmpd="sng" algn="ctr">
            <a:noFill/>
            <a:prstDash val="solid"/>
          </a:ln>
          <a:effectLst/>
        </p:spPr>
        <p:txBody>
          <a:bodyPr anchor="ctr"/>
          <a:lstStyle/>
          <a:p>
            <a:pPr algn="ctr" fontAlgn="base">
              <a:spcBef>
                <a:spcPct val="0"/>
              </a:spcBef>
              <a:spcAft>
                <a:spcPct val="0"/>
              </a:spcAft>
              <a:defRPr/>
            </a:pPr>
            <a:endParaRPr lang="de-DE" kern="0">
              <a:solidFill>
                <a:srgbClr val="FFFFFF"/>
              </a:solidFill>
              <a:latin typeface="AvenirNext LT Com Regular" panose="020B0503020202020204" pitchFamily="34" charset="0"/>
            </a:endParaRPr>
          </a:p>
        </p:txBody>
      </p:sp>
      <p:sp>
        <p:nvSpPr>
          <p:cNvPr id="45" name="AutoShape 22">
            <a:extLst>
              <a:ext uri="{FF2B5EF4-FFF2-40B4-BE49-F238E27FC236}">
                <a16:creationId xmlns:a16="http://schemas.microsoft.com/office/drawing/2014/main" id="{B9F11B8B-74FE-4A85-B5AC-FBC3C0CC7765}"/>
              </a:ext>
            </a:extLst>
          </p:cNvPr>
          <p:cNvSpPr>
            <a:spLocks noChangeArrowheads="1"/>
          </p:cNvSpPr>
          <p:nvPr>
            <p:custDataLst>
              <p:tags r:id="rId1"/>
            </p:custDataLst>
          </p:nvPr>
        </p:nvSpPr>
        <p:spPr bwMode="gray">
          <a:xfrm>
            <a:off x="5989362" y="2806447"/>
            <a:ext cx="900000" cy="180000"/>
          </a:xfrm>
          <a:prstGeom prst="homePlate">
            <a:avLst>
              <a:gd name="adj" fmla="val 57222"/>
            </a:avLst>
          </a:prstGeom>
          <a:solidFill>
            <a:srgbClr val="004754"/>
          </a:solidFill>
          <a:ln>
            <a:noFill/>
          </a:ln>
        </p:spPr>
        <p:txBody>
          <a:bodyPr lIns="90488" tIns="30163" rIns="117475" bIns="31750" anchor="ctr"/>
          <a:lstStyle/>
          <a:p>
            <a:pPr algn="ctr" fontAlgn="base">
              <a:lnSpc>
                <a:spcPts val="1400"/>
              </a:lnSpc>
              <a:spcBef>
                <a:spcPct val="50000"/>
              </a:spcBef>
              <a:spcAft>
                <a:spcPct val="0"/>
              </a:spcAft>
            </a:pPr>
            <a:endParaRPr lang="de-DE" sz="1400" dirty="0">
              <a:solidFill>
                <a:srgbClr val="FFFFFF"/>
              </a:solidFill>
              <a:latin typeface="AvenirNext LT Com Regular" panose="020B0503020202020204" pitchFamily="34" charset="0"/>
              <a:cs typeface="AvenirNext LT Pro Regular" charset="0"/>
            </a:endParaRPr>
          </a:p>
        </p:txBody>
      </p:sp>
      <p:sp>
        <p:nvSpPr>
          <p:cNvPr id="46" name="AutoShape 22">
            <a:extLst>
              <a:ext uri="{FF2B5EF4-FFF2-40B4-BE49-F238E27FC236}">
                <a16:creationId xmlns:a16="http://schemas.microsoft.com/office/drawing/2014/main" id="{3D6ADECB-5A42-4A61-BE61-BD4460676C1D}"/>
              </a:ext>
            </a:extLst>
          </p:cNvPr>
          <p:cNvSpPr>
            <a:spLocks noChangeArrowheads="1"/>
          </p:cNvSpPr>
          <p:nvPr>
            <p:custDataLst>
              <p:tags r:id="rId2"/>
            </p:custDataLst>
          </p:nvPr>
        </p:nvSpPr>
        <p:spPr bwMode="gray">
          <a:xfrm flipH="1">
            <a:off x="589362" y="2806447"/>
            <a:ext cx="900000" cy="180000"/>
          </a:xfrm>
          <a:prstGeom prst="homePlate">
            <a:avLst>
              <a:gd name="adj" fmla="val 57222"/>
            </a:avLst>
          </a:prstGeom>
          <a:solidFill>
            <a:srgbClr val="004754"/>
          </a:solidFill>
          <a:ln>
            <a:noFill/>
          </a:ln>
        </p:spPr>
        <p:txBody>
          <a:bodyPr lIns="90488" tIns="30163" rIns="117475" bIns="31750" anchor="ctr"/>
          <a:lstStyle/>
          <a:p>
            <a:pPr algn="ctr" fontAlgn="base">
              <a:lnSpc>
                <a:spcPts val="1400"/>
              </a:lnSpc>
              <a:spcBef>
                <a:spcPct val="50000"/>
              </a:spcBef>
              <a:spcAft>
                <a:spcPct val="0"/>
              </a:spcAft>
            </a:pPr>
            <a:endParaRPr lang="de-DE" sz="1400" dirty="0">
              <a:solidFill>
                <a:srgbClr val="FFFFFF"/>
              </a:solidFill>
              <a:latin typeface="AvenirNext LT Com Regular" panose="020B0503020202020204" pitchFamily="34" charset="0"/>
              <a:cs typeface="AvenirNext LT Pro Regular" charset="0"/>
            </a:endParaRPr>
          </a:p>
        </p:txBody>
      </p:sp>
      <p:pic>
        <p:nvPicPr>
          <p:cNvPr id="47" name="Bild 2">
            <a:extLst>
              <a:ext uri="{FF2B5EF4-FFF2-40B4-BE49-F238E27FC236}">
                <a16:creationId xmlns:a16="http://schemas.microsoft.com/office/drawing/2014/main" id="{2FED7990-56BB-43F1-B265-03CA88ECBC18}"/>
              </a:ext>
            </a:extLst>
          </p:cNvPr>
          <p:cNvPicPr>
            <a:picLocks noChangeAspect="1"/>
          </p:cNvPicPr>
          <p:nvPr/>
        </p:nvPicPr>
        <p:blipFill>
          <a:blip r:embed="rId10"/>
          <a:stretch>
            <a:fillRect/>
          </a:stretch>
        </p:blipFill>
        <p:spPr>
          <a:xfrm>
            <a:off x="1833961" y="2133347"/>
            <a:ext cx="1384300" cy="825500"/>
          </a:xfrm>
          <a:prstGeom prst="rect">
            <a:avLst/>
          </a:prstGeom>
        </p:spPr>
      </p:pic>
      <p:sp>
        <p:nvSpPr>
          <p:cNvPr id="48" name="Inhaltsplatzhalter 7">
            <a:extLst>
              <a:ext uri="{FF2B5EF4-FFF2-40B4-BE49-F238E27FC236}">
                <a16:creationId xmlns:a16="http://schemas.microsoft.com/office/drawing/2014/main" id="{C48E76B0-0A31-4BCF-AC6D-B5B3738947AF}"/>
              </a:ext>
            </a:extLst>
          </p:cNvPr>
          <p:cNvSpPr>
            <a:spLocks noGrp="1"/>
          </p:cNvSpPr>
          <p:nvPr/>
        </p:nvSpPr>
        <p:spPr bwMode="auto">
          <a:xfrm>
            <a:off x="7419881" y="2677366"/>
            <a:ext cx="4001001" cy="456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0" tIns="0" rIns="0" bIns="0" anchor="ctr">
            <a:noAutofit/>
          </a:bodyPr>
          <a:lstStyle/>
          <a:p>
            <a:pPr eaLnBrk="0" fontAlgn="base" hangingPunct="0">
              <a:spcAft>
                <a:spcPts val="200"/>
              </a:spcAft>
              <a:buClr>
                <a:srgbClr val="3C3C3C"/>
              </a:buClr>
              <a:buSzPct val="100000"/>
              <a:tabLst>
                <a:tab pos="271463" algn="l"/>
              </a:tabLst>
            </a:pPr>
            <a:r>
              <a:rPr lang="de-DE" sz="1400" b="1" dirty="0">
                <a:solidFill>
                  <a:srgbClr val="004754"/>
                </a:solidFill>
                <a:cs typeface="AvenirNext LT Com Demi" charset="0"/>
              </a:rPr>
              <a:t>Transmission </a:t>
            </a:r>
            <a:r>
              <a:rPr lang="de-DE" sz="1400" b="1" dirty="0" err="1">
                <a:solidFill>
                  <a:srgbClr val="004754"/>
                </a:solidFill>
                <a:cs typeface="AvenirNext LT Com Demi" charset="0"/>
              </a:rPr>
              <a:t>system</a:t>
            </a:r>
            <a:r>
              <a:rPr lang="de-DE" sz="1400" b="1" dirty="0">
                <a:solidFill>
                  <a:srgbClr val="004754"/>
                </a:solidFill>
                <a:cs typeface="AvenirNext LT Com Demi" charset="0"/>
              </a:rPr>
              <a:t>  380/220 kV</a:t>
            </a:r>
          </a:p>
        </p:txBody>
      </p:sp>
      <p:sp>
        <p:nvSpPr>
          <p:cNvPr id="49" name="Inhaltsplatzhalter 7">
            <a:extLst>
              <a:ext uri="{FF2B5EF4-FFF2-40B4-BE49-F238E27FC236}">
                <a16:creationId xmlns:a16="http://schemas.microsoft.com/office/drawing/2014/main" id="{FBB0D8C2-030C-427F-B362-11FB17BC472E}"/>
              </a:ext>
            </a:extLst>
          </p:cNvPr>
          <p:cNvSpPr>
            <a:spLocks noGrp="1"/>
          </p:cNvSpPr>
          <p:nvPr/>
        </p:nvSpPr>
        <p:spPr bwMode="auto">
          <a:xfrm>
            <a:off x="7419883" y="3880054"/>
            <a:ext cx="440456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0" tIns="0" rIns="0" bIns="0" anchor="ctr">
            <a:spAutoFit/>
          </a:bodyPr>
          <a:lstStyle/>
          <a:p>
            <a:pPr eaLnBrk="0" fontAlgn="base" hangingPunct="0">
              <a:buClr>
                <a:srgbClr val="3C3C3C"/>
              </a:buClr>
              <a:buSzPct val="100000"/>
              <a:tabLst>
                <a:tab pos="271463" algn="l"/>
              </a:tabLst>
              <a:defRPr/>
            </a:pPr>
            <a:r>
              <a:rPr lang="en-US" sz="1400" b="1" dirty="0">
                <a:solidFill>
                  <a:schemeClr val="accent3"/>
                </a:solidFill>
                <a:cs typeface="AvenirNext LT Com Demi" charset="0"/>
              </a:rPr>
              <a:t>Large-area distribution system mostly 110 kV</a:t>
            </a:r>
          </a:p>
        </p:txBody>
      </p:sp>
      <p:sp>
        <p:nvSpPr>
          <p:cNvPr id="50" name="Inhaltsplatzhalter 7">
            <a:extLst>
              <a:ext uri="{FF2B5EF4-FFF2-40B4-BE49-F238E27FC236}">
                <a16:creationId xmlns:a16="http://schemas.microsoft.com/office/drawing/2014/main" id="{B93DA564-493E-4A4A-A6C2-2D5ECE795460}"/>
              </a:ext>
            </a:extLst>
          </p:cNvPr>
          <p:cNvSpPr>
            <a:spLocks noGrp="1"/>
          </p:cNvSpPr>
          <p:nvPr/>
        </p:nvSpPr>
        <p:spPr bwMode="auto">
          <a:xfrm>
            <a:off x="7419884" y="4806484"/>
            <a:ext cx="4000998" cy="456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0" tIns="0" rIns="0" bIns="0" anchor="ctr">
            <a:noAutofit/>
          </a:bodyPr>
          <a:lstStyle/>
          <a:p>
            <a:pPr eaLnBrk="0" fontAlgn="base" hangingPunct="0">
              <a:spcAft>
                <a:spcPts val="200"/>
              </a:spcAft>
              <a:buClr>
                <a:srgbClr val="3C3C3C"/>
              </a:buClr>
              <a:buSzPct val="100000"/>
              <a:tabLst>
                <a:tab pos="271463" algn="l"/>
              </a:tabLst>
            </a:pPr>
            <a:r>
              <a:rPr lang="en-US" sz="1400" b="1" dirty="0">
                <a:solidFill>
                  <a:schemeClr val="accent2"/>
                </a:solidFill>
                <a:cs typeface="AvenirNext LT Com Demi" charset="0"/>
              </a:rPr>
              <a:t>Regional distribution grid mostly  20 kV</a:t>
            </a:r>
          </a:p>
        </p:txBody>
      </p:sp>
      <p:sp>
        <p:nvSpPr>
          <p:cNvPr id="51" name="Inhaltsplatzhalter 7">
            <a:extLst>
              <a:ext uri="{FF2B5EF4-FFF2-40B4-BE49-F238E27FC236}">
                <a16:creationId xmlns:a16="http://schemas.microsoft.com/office/drawing/2014/main" id="{B9E0DDB8-89F9-4474-8796-FF0ED510D9D1}"/>
              </a:ext>
            </a:extLst>
          </p:cNvPr>
          <p:cNvSpPr>
            <a:spLocks noGrp="1"/>
          </p:cNvSpPr>
          <p:nvPr/>
        </p:nvSpPr>
        <p:spPr bwMode="auto">
          <a:xfrm>
            <a:off x="7419884" y="5851242"/>
            <a:ext cx="4000998" cy="456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0" tIns="0" rIns="0" bIns="0" anchor="ctr">
            <a:noAutofit/>
          </a:bodyPr>
          <a:lstStyle/>
          <a:p>
            <a:pPr eaLnBrk="0" fontAlgn="base" hangingPunct="0">
              <a:spcAft>
                <a:spcPts val="200"/>
              </a:spcAft>
              <a:buClr>
                <a:srgbClr val="3C3C3C"/>
              </a:buClr>
              <a:buSzPct val="100000"/>
              <a:tabLst>
                <a:tab pos="271463" algn="l"/>
              </a:tabLst>
            </a:pPr>
            <a:r>
              <a:rPr lang="en-US" sz="1400" b="1" dirty="0">
                <a:solidFill>
                  <a:srgbClr val="908988"/>
                </a:solidFill>
                <a:cs typeface="AvenirNext LT Com Demi" charset="0"/>
              </a:rPr>
              <a:t>Local grid mostly 0,4 kV</a:t>
            </a:r>
          </a:p>
        </p:txBody>
      </p:sp>
    </p:spTree>
    <p:extLst>
      <p:ext uri="{BB962C8B-B14F-4D97-AF65-F5344CB8AC3E}">
        <p14:creationId xmlns:p14="http://schemas.microsoft.com/office/powerpoint/2010/main" val="12349553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endParaRPr lang="de-DE"/>
          </a:p>
        </p:txBody>
      </p:sp>
      <p:sp>
        <p:nvSpPr>
          <p:cNvPr id="3" name="Foliennummernplatzhalter 2"/>
          <p:cNvSpPr>
            <a:spLocks noGrp="1"/>
          </p:cNvSpPr>
          <p:nvPr>
            <p:ph type="sldNum" sz="quarter" idx="10"/>
          </p:nvPr>
        </p:nvSpPr>
        <p:spPr/>
        <p:txBody>
          <a:bodyPr/>
          <a:lstStyle/>
          <a:p>
            <a:r>
              <a:rPr lang="de-DE"/>
              <a:t>Seite </a:t>
            </a:r>
            <a:fld id="{6F6D8431-8676-4400-B92E-E6F733CBE595}" type="slidenum">
              <a:rPr lang="de-DE" smtClean="0"/>
              <a:pPr/>
              <a:t>5</a:t>
            </a:fld>
            <a:endParaRPr lang="de-DE" dirty="0"/>
          </a:p>
        </p:txBody>
      </p:sp>
      <p:sp>
        <p:nvSpPr>
          <p:cNvPr id="4" name="Textplatzhalter 3"/>
          <p:cNvSpPr>
            <a:spLocks noGrp="1"/>
          </p:cNvSpPr>
          <p:nvPr>
            <p:ph type="body" sz="quarter" idx="11"/>
          </p:nvPr>
        </p:nvSpPr>
        <p:spPr/>
        <p:txBody>
          <a:bodyPr/>
          <a:lstStyle/>
          <a:p>
            <a:r>
              <a:rPr lang="de-DE" dirty="0"/>
              <a:t>00 Tasks</a:t>
            </a:r>
          </a:p>
        </p:txBody>
      </p:sp>
      <p:sp>
        <p:nvSpPr>
          <p:cNvPr id="5" name="Titel 4"/>
          <p:cNvSpPr>
            <a:spLocks noGrp="1"/>
          </p:cNvSpPr>
          <p:nvPr>
            <p:ph type="title"/>
          </p:nvPr>
        </p:nvSpPr>
        <p:spPr/>
        <p:txBody>
          <a:bodyPr/>
          <a:lstStyle/>
          <a:p>
            <a:r>
              <a:rPr lang="en-US" dirty="0"/>
              <a:t>AT THE HEART OF THE TRANSMISSION GRID</a:t>
            </a:r>
            <a:endParaRPr lang="de-DE" dirty="0"/>
          </a:p>
        </p:txBody>
      </p:sp>
      <p:pic>
        <p:nvPicPr>
          <p:cNvPr id="6" name="Inhaltsplatzhalter 8">
            <a:extLst>
              <a:ext uri="{FF2B5EF4-FFF2-40B4-BE49-F238E27FC236}">
                <a16:creationId xmlns:a16="http://schemas.microsoft.com/office/drawing/2014/main" id="{5173B260-3477-40D0-8855-8CE154E9F2E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36" t="4430" r="692" b="20067"/>
          <a:stretch/>
        </p:blipFill>
        <p:spPr>
          <a:xfrm>
            <a:off x="575742" y="1846729"/>
            <a:ext cx="10129144" cy="4507271"/>
          </a:xfrm>
          <a:prstGeom prst="rect">
            <a:avLst/>
          </a:prstGeom>
        </p:spPr>
      </p:pic>
      <p:sp>
        <p:nvSpPr>
          <p:cNvPr id="7" name="Rectangle 3">
            <a:extLst>
              <a:ext uri="{FF2B5EF4-FFF2-40B4-BE49-F238E27FC236}">
                <a16:creationId xmlns:a16="http://schemas.microsoft.com/office/drawing/2014/main" id="{A5B7D83B-EFEA-46AF-BB26-5A5769DC7DF7}"/>
              </a:ext>
            </a:extLst>
          </p:cNvPr>
          <p:cNvSpPr>
            <a:spLocks noChangeArrowheads="1"/>
          </p:cNvSpPr>
          <p:nvPr/>
        </p:nvSpPr>
        <p:spPr bwMode="auto">
          <a:xfrm>
            <a:off x="4614314" y="5667370"/>
            <a:ext cx="2052000" cy="504000"/>
          </a:xfrm>
          <a:prstGeom prst="rect">
            <a:avLst/>
          </a:prstGeom>
          <a:solidFill>
            <a:schemeClr val="accent1"/>
          </a:solidFill>
          <a:ln>
            <a:headEnd/>
            <a:tailEnd/>
          </a:ln>
          <a:effectLst>
            <a:outerShdw blurRad="63500" sx="102000" sy="102000" algn="ctr" rotWithShape="0">
              <a:prstClr val="black">
                <a:alpha val="40000"/>
              </a:prstClr>
            </a:outerShdw>
          </a:effectLst>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lIns="59740" tIns="29870" rIns="59740" bIns="29870" anchor="ctr" anchorCtr="1"/>
          <a:lstStyle/>
          <a:p>
            <a:pPr marL="119063" indent="-119063" algn="ctr" defTabSz="597694">
              <a:defRPr/>
            </a:pPr>
            <a:r>
              <a:rPr lang="de-DE" sz="1500" b="1" dirty="0">
                <a:solidFill>
                  <a:srgbClr val="FFFFFF"/>
                </a:solidFill>
              </a:rPr>
              <a:t>System </a:t>
            </a:r>
            <a:r>
              <a:rPr lang="de-DE" sz="1500" b="1" dirty="0" err="1">
                <a:solidFill>
                  <a:srgbClr val="FFFFFF"/>
                </a:solidFill>
              </a:rPr>
              <a:t>operation</a:t>
            </a:r>
            <a:endParaRPr lang="de-DE" sz="1500" b="1" dirty="0">
              <a:solidFill>
                <a:srgbClr val="FFFFFF"/>
              </a:solidFill>
            </a:endParaRPr>
          </a:p>
        </p:txBody>
      </p:sp>
      <p:sp>
        <p:nvSpPr>
          <p:cNvPr id="8" name="Rectangle 4">
            <a:extLst>
              <a:ext uri="{FF2B5EF4-FFF2-40B4-BE49-F238E27FC236}">
                <a16:creationId xmlns:a16="http://schemas.microsoft.com/office/drawing/2014/main" id="{435F9AB9-EB09-44C5-A568-DF7DD6585215}"/>
              </a:ext>
            </a:extLst>
          </p:cNvPr>
          <p:cNvSpPr>
            <a:spLocks noChangeArrowheads="1"/>
          </p:cNvSpPr>
          <p:nvPr/>
        </p:nvSpPr>
        <p:spPr bwMode="auto">
          <a:xfrm>
            <a:off x="8441407" y="5666400"/>
            <a:ext cx="2052000" cy="504000"/>
          </a:xfrm>
          <a:prstGeom prst="rect">
            <a:avLst/>
          </a:prstGeom>
          <a:solidFill>
            <a:schemeClr val="accent2"/>
          </a:solidFill>
          <a:ln>
            <a:headEnd/>
            <a:tailEnd/>
          </a:ln>
          <a:effectLst>
            <a:outerShdw blurRad="63500" sx="102000" sy="102000" algn="ctr" rotWithShape="0">
              <a:prstClr val="black">
                <a:alpha val="40000"/>
              </a:prstClr>
            </a:outerShdw>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lIns="59740" tIns="29870" rIns="59740" bIns="29870" anchor="ctr" anchorCtr="1"/>
          <a:lstStyle/>
          <a:p>
            <a:pPr marL="119063" indent="-119063" algn="ctr" defTabSz="597694">
              <a:defRPr/>
            </a:pPr>
            <a:r>
              <a:rPr lang="de-DE" sz="1500" b="1" dirty="0">
                <a:solidFill>
                  <a:srgbClr val="FFFFFF"/>
                </a:solidFill>
              </a:rPr>
              <a:t>System </a:t>
            </a:r>
            <a:r>
              <a:rPr lang="de-DE" sz="1500" b="1" dirty="0" err="1">
                <a:solidFill>
                  <a:srgbClr val="FFFFFF"/>
                </a:solidFill>
              </a:rPr>
              <a:t>balancing</a:t>
            </a:r>
            <a:endParaRPr lang="de-DE" sz="1500" b="1" dirty="0">
              <a:solidFill>
                <a:srgbClr val="FFFFFF"/>
              </a:solidFill>
            </a:endParaRPr>
          </a:p>
        </p:txBody>
      </p:sp>
      <p:sp>
        <p:nvSpPr>
          <p:cNvPr id="9" name="Rectangle 4">
            <a:extLst>
              <a:ext uri="{FF2B5EF4-FFF2-40B4-BE49-F238E27FC236}">
                <a16:creationId xmlns:a16="http://schemas.microsoft.com/office/drawing/2014/main" id="{55B7FB4B-DA95-490E-A95D-19882919F9AE}"/>
              </a:ext>
            </a:extLst>
          </p:cNvPr>
          <p:cNvSpPr>
            <a:spLocks noChangeArrowheads="1"/>
          </p:cNvSpPr>
          <p:nvPr/>
        </p:nvSpPr>
        <p:spPr bwMode="auto">
          <a:xfrm>
            <a:off x="787221" y="5667370"/>
            <a:ext cx="2052000" cy="504000"/>
          </a:xfrm>
          <a:prstGeom prst="rect">
            <a:avLst/>
          </a:prstGeom>
          <a:solidFill>
            <a:srgbClr val="004754"/>
          </a:solidFill>
          <a:ln>
            <a:headEnd/>
            <a:tailEnd/>
          </a:ln>
          <a:effectLst>
            <a:outerShdw blurRad="63500" sx="102000" sy="102000" algn="ctr" rotWithShape="0">
              <a:prstClr val="black">
                <a:alpha val="40000"/>
              </a:prstClr>
            </a:outerShdw>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lIns="59740" tIns="29870" rIns="59740" bIns="29870" anchor="ctr" anchorCtr="1"/>
          <a:lstStyle/>
          <a:p>
            <a:pPr marL="119063" indent="-119063" algn="ctr" defTabSz="597694">
              <a:defRPr/>
            </a:pPr>
            <a:r>
              <a:rPr lang="de-DE" sz="1500" b="1" dirty="0">
                <a:solidFill>
                  <a:srgbClr val="FFFFFF"/>
                </a:solidFill>
              </a:rPr>
              <a:t>Operational </a:t>
            </a:r>
            <a:r>
              <a:rPr lang="de-DE" sz="1500" b="1" dirty="0" err="1">
                <a:solidFill>
                  <a:srgbClr val="FFFFFF"/>
                </a:solidFill>
              </a:rPr>
              <a:t>planning</a:t>
            </a:r>
            <a:endParaRPr lang="de-DE" sz="1500" b="1" dirty="0">
              <a:solidFill>
                <a:srgbClr val="FFFFFF"/>
              </a:solidFill>
            </a:endParaRPr>
          </a:p>
        </p:txBody>
      </p:sp>
    </p:spTree>
    <p:extLst>
      <p:ext uri="{BB962C8B-B14F-4D97-AF65-F5344CB8AC3E}">
        <p14:creationId xmlns:p14="http://schemas.microsoft.com/office/powerpoint/2010/main" val="32037453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DC4CFC6-439B-48DA-9A16-482D0FE9606A}"/>
              </a:ext>
            </a:extLst>
          </p:cNvPr>
          <p:cNvSpPr>
            <a:spLocks noGrp="1"/>
          </p:cNvSpPr>
          <p:nvPr>
            <p:ph idx="1"/>
          </p:nvPr>
        </p:nvSpPr>
        <p:spPr>
          <a:xfrm>
            <a:off x="576007" y="2349500"/>
            <a:ext cx="5878133" cy="3708400"/>
          </a:xfrm>
        </p:spPr>
        <p:txBody>
          <a:bodyPr/>
          <a:lstStyle/>
          <a:p>
            <a:r>
              <a:rPr lang="en-GB" b="1" dirty="0" err="1"/>
              <a:t>Dr.</a:t>
            </a:r>
            <a:r>
              <a:rPr lang="en-GB" b="1" dirty="0"/>
              <a:t> Dominik Schlipf</a:t>
            </a:r>
          </a:p>
          <a:p>
            <a:r>
              <a:rPr lang="en-GB" dirty="0"/>
              <a:t>Since 2019 at TransnetBW</a:t>
            </a:r>
          </a:p>
          <a:p>
            <a:r>
              <a:rPr lang="en-GB" dirty="0"/>
              <a:t>Team leader „System Balance“ </a:t>
            </a:r>
          </a:p>
          <a:p>
            <a:r>
              <a:rPr lang="en-GB" dirty="0"/>
              <a:t>Studied Technical Cybernetics at University Stuttgart</a:t>
            </a:r>
          </a:p>
          <a:p>
            <a:r>
              <a:rPr lang="en-GB" dirty="0"/>
              <a:t>Responsible for all systems related to system balance like</a:t>
            </a:r>
          </a:p>
          <a:p>
            <a:pPr lvl="1"/>
            <a:r>
              <a:rPr lang="en-GB" dirty="0"/>
              <a:t>LFC – Controller</a:t>
            </a:r>
          </a:p>
          <a:p>
            <a:pPr lvl="1"/>
            <a:r>
              <a:rPr lang="en-GB" dirty="0" err="1"/>
              <a:t>aFRR</a:t>
            </a:r>
            <a:r>
              <a:rPr lang="en-GB" dirty="0"/>
              <a:t> and </a:t>
            </a:r>
            <a:r>
              <a:rPr lang="en-GB" dirty="0" err="1"/>
              <a:t>mFRR</a:t>
            </a:r>
            <a:r>
              <a:rPr lang="en-GB" dirty="0"/>
              <a:t> procurement and activation systems</a:t>
            </a:r>
          </a:p>
          <a:p>
            <a:pPr lvl="1"/>
            <a:r>
              <a:rPr lang="en-GB" dirty="0"/>
              <a:t>Schedule-Management systems</a:t>
            </a:r>
          </a:p>
          <a:p>
            <a:pPr lvl="1"/>
            <a:r>
              <a:rPr lang="en-GB" dirty="0"/>
              <a:t>Re-Dispatch activation systems</a:t>
            </a:r>
          </a:p>
          <a:p>
            <a:r>
              <a:rPr lang="en-GB" dirty="0"/>
              <a:t>Leading a team of 18 people (9 in 24/7 shift, 9 „</a:t>
            </a:r>
            <a:r>
              <a:rPr lang="en-GB" dirty="0" err="1"/>
              <a:t>backoffice</a:t>
            </a:r>
            <a:r>
              <a:rPr lang="en-GB" dirty="0"/>
              <a:t>“)</a:t>
            </a:r>
          </a:p>
          <a:p>
            <a:r>
              <a:rPr lang="en-GB" dirty="0"/>
              <a:t>Active in several </a:t>
            </a:r>
            <a:r>
              <a:rPr lang="en-GB" dirty="0" err="1"/>
              <a:t>european</a:t>
            </a:r>
            <a:r>
              <a:rPr lang="en-GB" dirty="0"/>
              <a:t> projects</a:t>
            </a:r>
          </a:p>
          <a:p>
            <a:pPr marL="0" indent="0">
              <a:buNone/>
            </a:pPr>
            <a:endParaRPr lang="en-GB" dirty="0"/>
          </a:p>
        </p:txBody>
      </p:sp>
      <p:sp>
        <p:nvSpPr>
          <p:cNvPr id="3" name="Foliennummernplatzhalter 2">
            <a:extLst>
              <a:ext uri="{FF2B5EF4-FFF2-40B4-BE49-F238E27FC236}">
                <a16:creationId xmlns:a16="http://schemas.microsoft.com/office/drawing/2014/main" id="{71597C22-F9B2-4291-9836-5F483A8E320C}"/>
              </a:ext>
            </a:extLst>
          </p:cNvPr>
          <p:cNvSpPr>
            <a:spLocks noGrp="1"/>
          </p:cNvSpPr>
          <p:nvPr>
            <p:ph type="sldNum" sz="quarter" idx="10"/>
          </p:nvPr>
        </p:nvSpPr>
        <p:spPr/>
        <p:txBody>
          <a:bodyPr/>
          <a:lstStyle/>
          <a:p>
            <a:r>
              <a:rPr lang="de-DE"/>
              <a:t>Seite </a:t>
            </a:r>
            <a:fld id="{6F6D8431-8676-4400-B92E-E6F733CBE595}" type="slidenum">
              <a:rPr lang="de-DE" smtClean="0"/>
              <a:pPr/>
              <a:t>6</a:t>
            </a:fld>
            <a:endParaRPr lang="de-DE" dirty="0"/>
          </a:p>
        </p:txBody>
      </p:sp>
      <p:sp>
        <p:nvSpPr>
          <p:cNvPr id="4" name="Textplatzhalter 3">
            <a:extLst>
              <a:ext uri="{FF2B5EF4-FFF2-40B4-BE49-F238E27FC236}">
                <a16:creationId xmlns:a16="http://schemas.microsoft.com/office/drawing/2014/main" id="{EE37CE0F-1607-4CDF-A3BF-2822728256BC}"/>
              </a:ext>
            </a:extLst>
          </p:cNvPr>
          <p:cNvSpPr>
            <a:spLocks noGrp="1"/>
          </p:cNvSpPr>
          <p:nvPr>
            <p:ph type="body" sz="quarter" idx="11"/>
          </p:nvPr>
        </p:nvSpPr>
        <p:spPr/>
        <p:txBody>
          <a:bodyPr/>
          <a:lstStyle/>
          <a:p>
            <a:r>
              <a:rPr lang="de-DE" dirty="0"/>
              <a:t>00 </a:t>
            </a:r>
            <a:r>
              <a:rPr lang="de-DE" dirty="0" err="1"/>
              <a:t>Presenter</a:t>
            </a:r>
            <a:endParaRPr lang="de-DE" dirty="0"/>
          </a:p>
        </p:txBody>
      </p:sp>
      <p:sp>
        <p:nvSpPr>
          <p:cNvPr id="5" name="Titel 4">
            <a:extLst>
              <a:ext uri="{FF2B5EF4-FFF2-40B4-BE49-F238E27FC236}">
                <a16:creationId xmlns:a16="http://schemas.microsoft.com/office/drawing/2014/main" id="{886ACDC0-5377-4100-9CC6-7E05E55C0CE2}"/>
              </a:ext>
            </a:extLst>
          </p:cNvPr>
          <p:cNvSpPr>
            <a:spLocks noGrp="1"/>
          </p:cNvSpPr>
          <p:nvPr>
            <p:ph type="title"/>
          </p:nvPr>
        </p:nvSpPr>
        <p:spPr/>
        <p:txBody>
          <a:bodyPr/>
          <a:lstStyle/>
          <a:p>
            <a:r>
              <a:rPr lang="de-DE" dirty="0"/>
              <a:t>Dominik Schlipf</a:t>
            </a:r>
          </a:p>
        </p:txBody>
      </p:sp>
      <p:pic>
        <p:nvPicPr>
          <p:cNvPr id="7" name="Grafik 6" descr="Ein Bild, das Person, Mann enthält.&#10;&#10;Automatisch generierte Beschreibung">
            <a:extLst>
              <a:ext uri="{FF2B5EF4-FFF2-40B4-BE49-F238E27FC236}">
                <a16:creationId xmlns:a16="http://schemas.microsoft.com/office/drawing/2014/main" id="{E7A51501-A3D5-4077-8942-A06454217B3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1323"/>
          <a:stretch/>
        </p:blipFill>
        <p:spPr>
          <a:xfrm>
            <a:off x="6736637" y="1558633"/>
            <a:ext cx="4455238" cy="45891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575771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The German Energy System</a:t>
            </a:r>
          </a:p>
        </p:txBody>
      </p:sp>
      <p:sp>
        <p:nvSpPr>
          <p:cNvPr id="3" name="Textplatzhalter 2"/>
          <p:cNvSpPr>
            <a:spLocks noGrp="1"/>
          </p:cNvSpPr>
          <p:nvPr>
            <p:ph type="body" idx="1"/>
          </p:nvPr>
        </p:nvSpPr>
        <p:spPr/>
        <p:txBody>
          <a:bodyPr/>
          <a:lstStyle/>
          <a:p>
            <a:endParaRPr lang="de-DE" dirty="0"/>
          </a:p>
        </p:txBody>
      </p:sp>
      <p:sp>
        <p:nvSpPr>
          <p:cNvPr id="4" name="Textplatzhalter 3"/>
          <p:cNvSpPr>
            <a:spLocks noGrp="1"/>
          </p:cNvSpPr>
          <p:nvPr>
            <p:ph type="body" sz="quarter" idx="10"/>
          </p:nvPr>
        </p:nvSpPr>
        <p:spPr/>
        <p:txBody>
          <a:bodyPr/>
          <a:lstStyle/>
          <a:p>
            <a:r>
              <a:rPr lang="de-DE" dirty="0"/>
              <a:t>01</a:t>
            </a:r>
          </a:p>
        </p:txBody>
      </p:sp>
    </p:spTree>
    <p:extLst>
      <p:ext uri="{BB962C8B-B14F-4D97-AF65-F5344CB8AC3E}">
        <p14:creationId xmlns:p14="http://schemas.microsoft.com/office/powerpoint/2010/main" val="3788024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r>
              <a:rPr lang="de-DE" dirty="0"/>
              <a:t>Seite </a:t>
            </a:r>
            <a:fld id="{6F6D8431-8676-4400-B92E-E6F733CBE595}" type="slidenum">
              <a:rPr lang="de-DE" smtClean="0"/>
              <a:pPr/>
              <a:t>8</a:t>
            </a:fld>
            <a:endParaRPr lang="de-DE" dirty="0"/>
          </a:p>
        </p:txBody>
      </p:sp>
      <p:sp>
        <p:nvSpPr>
          <p:cNvPr id="4" name="Textplatzhalter 3"/>
          <p:cNvSpPr>
            <a:spLocks noGrp="1"/>
          </p:cNvSpPr>
          <p:nvPr>
            <p:ph type="body" sz="quarter" idx="11"/>
          </p:nvPr>
        </p:nvSpPr>
        <p:spPr/>
        <p:txBody>
          <a:bodyPr/>
          <a:lstStyle/>
          <a:p>
            <a:endParaRPr lang="de-DE" dirty="0"/>
          </a:p>
        </p:txBody>
      </p:sp>
      <p:sp>
        <p:nvSpPr>
          <p:cNvPr id="5" name="Titel 4"/>
          <p:cNvSpPr>
            <a:spLocks noGrp="1"/>
          </p:cNvSpPr>
          <p:nvPr>
            <p:ph type="title"/>
          </p:nvPr>
        </p:nvSpPr>
        <p:spPr/>
        <p:txBody>
          <a:bodyPr/>
          <a:lstStyle/>
          <a:p>
            <a:r>
              <a:rPr lang="de-DE" dirty="0"/>
              <a:t>European </a:t>
            </a:r>
            <a:r>
              <a:rPr lang="de-DE" dirty="0" err="1"/>
              <a:t>interconnected</a:t>
            </a:r>
            <a:r>
              <a:rPr lang="de-DE" dirty="0"/>
              <a:t> </a:t>
            </a:r>
            <a:r>
              <a:rPr lang="de-DE" dirty="0" err="1"/>
              <a:t>Grid</a:t>
            </a:r>
            <a:endParaRPr lang="de-DE" dirty="0"/>
          </a:p>
        </p:txBody>
      </p:sp>
      <p:pic>
        <p:nvPicPr>
          <p:cNvPr id="7" name="Grafik 6">
            <a:extLst>
              <a:ext uri="{FF2B5EF4-FFF2-40B4-BE49-F238E27FC236}">
                <a16:creationId xmlns:a16="http://schemas.microsoft.com/office/drawing/2014/main" id="{FE59C338-002C-42DE-A20D-3F1D10E1C749}"/>
              </a:ext>
            </a:extLst>
          </p:cNvPr>
          <p:cNvPicPr>
            <a:picLocks noChangeAspect="1"/>
          </p:cNvPicPr>
          <p:nvPr/>
        </p:nvPicPr>
        <p:blipFill>
          <a:blip r:embed="rId3"/>
          <a:stretch>
            <a:fillRect/>
          </a:stretch>
        </p:blipFill>
        <p:spPr>
          <a:xfrm>
            <a:off x="1539239" y="1714926"/>
            <a:ext cx="8258901" cy="4840175"/>
          </a:xfrm>
          <a:prstGeom prst="rect">
            <a:avLst/>
          </a:prstGeom>
        </p:spPr>
      </p:pic>
    </p:spTree>
    <p:extLst>
      <p:ext uri="{BB962C8B-B14F-4D97-AF65-F5344CB8AC3E}">
        <p14:creationId xmlns:p14="http://schemas.microsoft.com/office/powerpoint/2010/main" val="40123943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r>
              <a:rPr lang="de-DE" dirty="0"/>
              <a:t>Seite </a:t>
            </a:r>
            <a:fld id="{6F6D8431-8676-4400-B92E-E6F733CBE595}" type="slidenum">
              <a:rPr lang="de-DE" smtClean="0"/>
              <a:pPr/>
              <a:t>9</a:t>
            </a:fld>
            <a:endParaRPr lang="de-DE" dirty="0"/>
          </a:p>
        </p:txBody>
      </p:sp>
      <p:sp>
        <p:nvSpPr>
          <p:cNvPr id="4" name="Textplatzhalter 3"/>
          <p:cNvSpPr>
            <a:spLocks noGrp="1"/>
          </p:cNvSpPr>
          <p:nvPr>
            <p:ph type="body" sz="quarter" idx="11"/>
          </p:nvPr>
        </p:nvSpPr>
        <p:spPr/>
        <p:txBody>
          <a:bodyPr/>
          <a:lstStyle/>
          <a:p>
            <a:endParaRPr lang="de-DE" dirty="0"/>
          </a:p>
        </p:txBody>
      </p:sp>
      <p:sp>
        <p:nvSpPr>
          <p:cNvPr id="5" name="Titel 4"/>
          <p:cNvSpPr>
            <a:spLocks noGrp="1"/>
          </p:cNvSpPr>
          <p:nvPr>
            <p:ph type="title"/>
          </p:nvPr>
        </p:nvSpPr>
        <p:spPr/>
        <p:txBody>
          <a:bodyPr/>
          <a:lstStyle/>
          <a:p>
            <a:r>
              <a:rPr lang="de-DE" dirty="0" err="1"/>
              <a:t>Renewables</a:t>
            </a:r>
            <a:r>
              <a:rPr lang="de-DE" dirty="0"/>
              <a:t> in Germany</a:t>
            </a:r>
          </a:p>
        </p:txBody>
      </p:sp>
      <p:pic>
        <p:nvPicPr>
          <p:cNvPr id="2" name="Grafik 1">
            <a:extLst>
              <a:ext uri="{FF2B5EF4-FFF2-40B4-BE49-F238E27FC236}">
                <a16:creationId xmlns:a16="http://schemas.microsoft.com/office/drawing/2014/main" id="{26C98CF3-9AB8-411A-82B9-FDAEF32A9E6B}"/>
              </a:ext>
            </a:extLst>
          </p:cNvPr>
          <p:cNvPicPr>
            <a:picLocks noChangeAspect="1"/>
          </p:cNvPicPr>
          <p:nvPr/>
        </p:nvPicPr>
        <p:blipFill rotWithShape="1">
          <a:blip r:embed="rId3"/>
          <a:srcRect t="9058"/>
          <a:stretch/>
        </p:blipFill>
        <p:spPr>
          <a:xfrm>
            <a:off x="409711" y="1799644"/>
            <a:ext cx="10976768" cy="4497341"/>
          </a:xfrm>
          <a:prstGeom prst="rect">
            <a:avLst/>
          </a:prstGeom>
        </p:spPr>
      </p:pic>
    </p:spTree>
    <p:extLst>
      <p:ext uri="{BB962C8B-B14F-4D97-AF65-F5344CB8AC3E}">
        <p14:creationId xmlns:p14="http://schemas.microsoft.com/office/powerpoint/2010/main" val="354480189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umb2fSACLEWj5IJZe2qjP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umb2fSACLEWj5IJZe2qjPw"/>
</p:tagLst>
</file>

<file path=ppt/tags/tag3.xml><?xml version="1.0" encoding="utf-8"?>
<p:tagLst xmlns:a="http://schemas.openxmlformats.org/drawingml/2006/main" xmlns:r="http://schemas.openxmlformats.org/officeDocument/2006/relationships" xmlns:p="http://schemas.openxmlformats.org/presentationml/2006/main">
  <p:tag name="WARNING" val="Set"/>
</p:tagLst>
</file>

<file path=ppt/theme/theme1.xml><?xml version="1.0" encoding="utf-8"?>
<a:theme xmlns:a="http://schemas.openxmlformats.org/drawingml/2006/main" name="TransnetBW_Breitbild">
  <a:themeElements>
    <a:clrScheme name="Transnet_BW-Color">
      <a:dk1>
        <a:srgbClr val="000000"/>
      </a:dk1>
      <a:lt1>
        <a:sysClr val="window" lastClr="FFFFFF"/>
      </a:lt1>
      <a:dk2>
        <a:srgbClr val="3B3B3B"/>
      </a:dk2>
      <a:lt2>
        <a:srgbClr val="F9F7DE"/>
      </a:lt2>
      <a:accent1>
        <a:srgbClr val="004754"/>
      </a:accent1>
      <a:accent2>
        <a:srgbClr val="9A9A2E"/>
      </a:accent2>
      <a:accent3>
        <a:srgbClr val="6B9197"/>
      </a:accent3>
      <a:accent4>
        <a:srgbClr val="7B7B7B"/>
      </a:accent4>
      <a:accent5>
        <a:srgbClr val="E6E598"/>
      </a:accent5>
      <a:accent6>
        <a:srgbClr val="C2D3D6"/>
      </a:accent6>
      <a:hlink>
        <a:srgbClr val="004754"/>
      </a:hlink>
      <a:folHlink>
        <a:srgbClr val="7B7B7B"/>
      </a:folHlink>
    </a:clrScheme>
    <a:fontScheme name="TransnetBW-Fonts">
      <a:majorFont>
        <a:latin typeface="AvenirNext LT Com Regular"/>
        <a:ea typeface=""/>
        <a:cs typeface=""/>
      </a:majorFont>
      <a:minorFont>
        <a:latin typeface="AvenirNext LT Com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600" dirty="0" err="1" smtClean="0">
            <a:solidFill>
              <a:schemeClr val="tx2"/>
            </a:solidFill>
          </a:defRPr>
        </a:defPPr>
      </a:lstStyle>
    </a:txDef>
  </a:objectDefaults>
  <a:extraClrSchemeLst/>
  <a:custClrLst>
    <a:custClr name="Abstufung Lime">
      <a:srgbClr val="BEBD00"/>
    </a:custClr>
    <a:custClr name="Abstufung Lime 80%">
      <a:srgbClr val="D0CE5A"/>
    </a:custClr>
    <a:custClr name="Abstufung Lime 60%">
      <a:srgbClr val="DCDA88"/>
    </a:custClr>
    <a:custClr name="Abstufung Lime 40%">
      <a:srgbClr val="E7E6B2"/>
    </a:custClr>
    <a:custClr name="Abstufung Lime 20%">
      <a:srgbClr val="F4F3DA"/>
    </a:custClr>
    <a:custClr name="Hellgelb">
      <a:srgbClr val="F9F7DE"/>
    </a:custClr>
    <a:custClr name="Blank">
      <a:srgbClr val="FFFFFF"/>
    </a:custClr>
    <a:custClr name="Abstufung Grau">
      <a:srgbClr val="3D3C3C"/>
    </a:custClr>
    <a:custClr name="Abstufung Grau 60%">
      <a:srgbClr val="908988"/>
    </a:custClr>
    <a:custClr name="Abstufung Grau 40%">
      <a:srgbClr val="B2ADAC"/>
    </a:custClr>
    <a:custClr name="Abstufung Petrol">
      <a:srgbClr val="004754"/>
    </a:custClr>
    <a:custClr name="Abstufung Petrol 80%">
      <a:srgbClr val="006574"/>
    </a:custClr>
    <a:custClr name="Abstufung Petrol 60%">
      <a:srgbClr val="4B8795"/>
    </a:custClr>
    <a:custClr name="Abstufung Petrol 40%">
      <a:srgbClr val="86ACB7"/>
    </a:custClr>
    <a:custClr name="Abstufung Petrol 20%">
      <a:srgbClr val="C1D5DB"/>
    </a:custClr>
    <a:custClr name="Blank">
      <a:srgbClr val="FFFFFF"/>
    </a:custClr>
    <a:custClr name="Dunkel-Rot">
      <a:srgbClr val="8C272D"/>
    </a:custClr>
    <a:custClr name="Signalrot">
      <a:srgbClr val="B90000"/>
    </a:custClr>
    <a:custClr name="Orange">
      <a:srgbClr val="ED6E00"/>
    </a:custClr>
    <a:custClr name="Senfgelb">
      <a:srgbClr val="DB9E36"/>
    </a:custClr>
  </a:custClrLst>
  <a:extLst>
    <a:ext uri="{05A4C25C-085E-4340-85A3-A5531E510DB2}">
      <thm15:themeFamily xmlns:thm15="http://schemas.microsoft.com/office/thememl/2012/main" name="TransnetBW_PowerPoint-Praesentation_Breitbild.potx" id="{E27561B3-A7F3-454E-ADE7-4A038C511920}" vid="{24BD8B8D-B2D1-4B86-A261-9ED6DFA95DDA}"/>
    </a:ext>
  </a:extLst>
</a:theme>
</file>

<file path=ppt/theme/theme2.xml><?xml version="1.0" encoding="utf-8"?>
<a:theme xmlns:a="http://schemas.openxmlformats.org/drawingml/2006/main" name="Office Theme">
  <a:themeElements>
    <a:clrScheme name="Transnet_BW-Color">
      <a:dk1>
        <a:srgbClr val="000000"/>
      </a:dk1>
      <a:lt1>
        <a:sysClr val="window" lastClr="FFFFFF"/>
      </a:lt1>
      <a:dk2>
        <a:srgbClr val="3B3B3B"/>
      </a:dk2>
      <a:lt2>
        <a:srgbClr val="F9F7DE"/>
      </a:lt2>
      <a:accent1>
        <a:srgbClr val="004754"/>
      </a:accent1>
      <a:accent2>
        <a:srgbClr val="9A9A2E"/>
      </a:accent2>
      <a:accent3>
        <a:srgbClr val="6B9197"/>
      </a:accent3>
      <a:accent4>
        <a:srgbClr val="7B7B7B"/>
      </a:accent4>
      <a:accent5>
        <a:srgbClr val="E6E598"/>
      </a:accent5>
      <a:accent6>
        <a:srgbClr val="C2D3D6"/>
      </a:accent6>
      <a:hlink>
        <a:srgbClr val="004754"/>
      </a:hlink>
      <a:folHlink>
        <a:srgbClr val="7B7B7B"/>
      </a:folHlink>
    </a:clrScheme>
    <a:fontScheme name="TRANSNET_BW-Font">
      <a:majorFont>
        <a:latin typeface="Avenir Next LT Com Regular"/>
        <a:ea typeface=""/>
        <a:cs typeface=""/>
      </a:majorFont>
      <a:minorFont>
        <a:latin typeface="AvenirNext LT Com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sz="12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200" dirty="0" err="1" smtClean="0">
            <a:solidFill>
              <a:schemeClr val="tx2"/>
            </a:solidFill>
          </a:defRPr>
        </a:defPPr>
      </a:lstStyle>
    </a:txDef>
  </a:objectDefaults>
  <a:extraClrSchemeLst/>
  <a:custClrLst>
    <a:custClr name="Abstufung Lime">
      <a:srgbClr val="BEBD00"/>
    </a:custClr>
    <a:custClr name="Abstufung Lime 80%">
      <a:srgbClr val="D0CE5A"/>
    </a:custClr>
    <a:custClr name="Abstufung Lime 60%">
      <a:srgbClr val="DCDA88"/>
    </a:custClr>
    <a:custClr name="Abstufung Lime 40%">
      <a:srgbClr val="E7E6B2"/>
    </a:custClr>
    <a:custClr name="Abstufung Lime 20%">
      <a:srgbClr val="F4F3DA"/>
    </a:custClr>
    <a:custClr name="Hellgelb">
      <a:srgbClr val="F9F7DE"/>
    </a:custClr>
    <a:custClr name="Blank">
      <a:srgbClr val="FFFFFF"/>
    </a:custClr>
    <a:custClr name="Abstufung Grau">
      <a:srgbClr val="3D3C3C"/>
    </a:custClr>
    <a:custClr name="Abstufung Grau 60%">
      <a:srgbClr val="908988"/>
    </a:custClr>
    <a:custClr name="Abstufung Grau 40%">
      <a:srgbClr val="B2ADAC"/>
    </a:custClr>
    <a:custClr name="Abstufung Petrol">
      <a:srgbClr val="004754"/>
    </a:custClr>
    <a:custClr name="Abstufung Petrol 80%">
      <a:srgbClr val="006574"/>
    </a:custClr>
    <a:custClr name="Abstufung Petrol 60%">
      <a:srgbClr val="4B8795"/>
    </a:custClr>
    <a:custClr name="Abstufung Petrol 40%">
      <a:srgbClr val="86ACB7"/>
    </a:custClr>
    <a:custClr name="Abstufung Petrol 20%">
      <a:srgbClr val="C1D5DB"/>
    </a:custClr>
    <a:custClr name="Blank">
      <a:srgbClr val="FFFFFF"/>
    </a:custClr>
    <a:custClr name="Dunkel-Rot">
      <a:srgbClr val="8C272D"/>
    </a:custClr>
    <a:custClr name="Signalrot">
      <a:srgbClr val="B90000"/>
    </a:custClr>
    <a:custClr name="Orange">
      <a:srgbClr val="ED6E00"/>
    </a:custClr>
    <a:custClr name="Senfgelb">
      <a:srgbClr val="DB9E36"/>
    </a:custClr>
  </a:custClr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Transnet_BW-Color">
      <a:dk1>
        <a:srgbClr val="000000"/>
      </a:dk1>
      <a:lt1>
        <a:sysClr val="window" lastClr="FFFFFF"/>
      </a:lt1>
      <a:dk2>
        <a:srgbClr val="3B3B3B"/>
      </a:dk2>
      <a:lt2>
        <a:srgbClr val="F9F7DE"/>
      </a:lt2>
      <a:accent1>
        <a:srgbClr val="004754"/>
      </a:accent1>
      <a:accent2>
        <a:srgbClr val="9A9A2E"/>
      </a:accent2>
      <a:accent3>
        <a:srgbClr val="6B9197"/>
      </a:accent3>
      <a:accent4>
        <a:srgbClr val="7B7B7B"/>
      </a:accent4>
      <a:accent5>
        <a:srgbClr val="E6E598"/>
      </a:accent5>
      <a:accent6>
        <a:srgbClr val="C2D3D6"/>
      </a:accent6>
      <a:hlink>
        <a:srgbClr val="004754"/>
      </a:hlink>
      <a:folHlink>
        <a:srgbClr val="7B7B7B"/>
      </a:folHlink>
    </a:clrScheme>
    <a:fontScheme name="TRANSNET_BW-Font">
      <a:majorFont>
        <a:latin typeface="Avenir Next LT Com Regular"/>
        <a:ea typeface=""/>
        <a:cs typeface=""/>
      </a:majorFont>
      <a:minorFont>
        <a:latin typeface="AvenirNext LT Com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200" dirty="0" err="1" smtClean="0">
            <a:solidFill>
              <a:schemeClr val="tx2"/>
            </a:solidFill>
          </a:defRPr>
        </a:defPPr>
      </a:lstStyle>
    </a:txDef>
  </a:objectDefaults>
  <a:extraClrSchemeLst/>
  <a:custClrLst>
    <a:custClr name="Abstufung Lime">
      <a:srgbClr val="BEBD00"/>
    </a:custClr>
    <a:custClr name="Abstufung Lime 80%">
      <a:srgbClr val="D0CE5A"/>
    </a:custClr>
    <a:custClr name="Abstufung Lime 60%">
      <a:srgbClr val="DCDA88"/>
    </a:custClr>
    <a:custClr name="Abstufung Lime 40%">
      <a:srgbClr val="E7E6B2"/>
    </a:custClr>
    <a:custClr name="Abstufung Lime 20%">
      <a:srgbClr val="F4F3DA"/>
    </a:custClr>
    <a:custClr name="Hellgelb">
      <a:srgbClr val="F9F7DE"/>
    </a:custClr>
    <a:custClr name="Blank">
      <a:srgbClr val="FFFFFF"/>
    </a:custClr>
    <a:custClr name="Abstufung Grau">
      <a:srgbClr val="3D3C3C"/>
    </a:custClr>
    <a:custClr name="Abstufung Grau 60%">
      <a:srgbClr val="908988"/>
    </a:custClr>
    <a:custClr name="Abstufung Grau 40%">
      <a:srgbClr val="B2ADAC"/>
    </a:custClr>
    <a:custClr name="Abstufung Petrol">
      <a:srgbClr val="004754"/>
    </a:custClr>
    <a:custClr name="Abstufung Petrol 80%">
      <a:srgbClr val="006574"/>
    </a:custClr>
    <a:custClr name="Abstufung Petrol 60%">
      <a:srgbClr val="4B8795"/>
    </a:custClr>
    <a:custClr name="Abstufung Petrol 40%">
      <a:srgbClr val="86ACB7"/>
    </a:custClr>
    <a:custClr name="Abstufung Petrol 20%">
      <a:srgbClr val="C1D5DB"/>
    </a:custClr>
    <a:custClr name="Blank">
      <a:srgbClr val="FFFFFF"/>
    </a:custClr>
    <a:custClr name="Dunkel-Rot">
      <a:srgbClr val="8C272D"/>
    </a:custClr>
    <a:custClr name="Signalrot">
      <a:srgbClr val="B90000"/>
    </a:custClr>
    <a:custClr name="Orange">
      <a:srgbClr val="ED6E00"/>
    </a:custClr>
    <a:custClr name="Senfgelb">
      <a:srgbClr val="DB9E36"/>
    </a:custClr>
  </a:custClr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emplate>
  <TotalTime>0</TotalTime>
  <Words>1419</Words>
  <Application>Microsoft Office PowerPoint</Application>
  <PresentationFormat>Breitbild</PresentationFormat>
  <Paragraphs>204</Paragraphs>
  <Slides>31</Slides>
  <Notes>9</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31</vt:i4>
      </vt:variant>
    </vt:vector>
  </HeadingPairs>
  <TitlesOfParts>
    <vt:vector size="36" baseType="lpstr">
      <vt:lpstr>Arial</vt:lpstr>
      <vt:lpstr>AvenirNext LT Com Regular</vt:lpstr>
      <vt:lpstr>Calibri</vt:lpstr>
      <vt:lpstr>KeplerStd-Semibold</vt:lpstr>
      <vt:lpstr>TransnetBW_Breitbild</vt:lpstr>
      <vt:lpstr>The German electricity System:  Operational Challenges in a European wide coupled system</vt:lpstr>
      <vt:lpstr>TransnetBW at a glance</vt:lpstr>
      <vt:lpstr>OUR GRID IS A MAJOR LIFELINE FOR RESIDENTS AND BUSINESSES</vt:lpstr>
      <vt:lpstr>Structure of the supply system</vt:lpstr>
      <vt:lpstr>AT THE HEART OF THE TRANSMISSION GRID</vt:lpstr>
      <vt:lpstr>Dominik Schlipf</vt:lpstr>
      <vt:lpstr>The German Energy System</vt:lpstr>
      <vt:lpstr>European interconnected Grid</vt:lpstr>
      <vt:lpstr>Renewables in Germany</vt:lpstr>
      <vt:lpstr>Typical situations in the TRansnetBW - LFC-Area </vt:lpstr>
      <vt:lpstr>Typical situations in the TRansnetBW - LFC-Area </vt:lpstr>
      <vt:lpstr>Balancing Market</vt:lpstr>
      <vt:lpstr>Balancing Markets</vt:lpstr>
      <vt:lpstr>Balancing Markets</vt:lpstr>
      <vt:lpstr>Restoring the Frequency </vt:lpstr>
      <vt:lpstr>First Operational Challenge</vt:lpstr>
      <vt:lpstr>PV-Forecast Error</vt:lpstr>
      <vt:lpstr>PV-Forecast Error</vt:lpstr>
      <vt:lpstr>German Grid Control Cooperation</vt:lpstr>
      <vt:lpstr>Balancing in Germany</vt:lpstr>
      <vt:lpstr>Balancing in Europe</vt:lpstr>
      <vt:lpstr>Balancing in Europe</vt:lpstr>
      <vt:lpstr>Balancing in Europe</vt:lpstr>
      <vt:lpstr>Redispatch: Combining market results with the physical reality</vt:lpstr>
      <vt:lpstr>Operational Challenge</vt:lpstr>
      <vt:lpstr>Operational Challenge</vt:lpstr>
      <vt:lpstr>Operational Challenge</vt:lpstr>
      <vt:lpstr>Operational Challenge</vt:lpstr>
      <vt:lpstr>Summary</vt:lpstr>
      <vt:lpstr>summary</vt:lpstr>
      <vt:lpstr>Hinweis zur Nutzung von Präsentationen:</vt:lpstr>
    </vt:vector>
  </TitlesOfParts>
  <Company>TransnetBW GmbH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German electricity System:  Operational Challenges in a European wide coupled system</dc:title>
  <dc:creator>Schlipf Dominik</dc:creator>
  <cp:lastModifiedBy>Schlipf Dominik</cp:lastModifiedBy>
  <cp:revision>3</cp:revision>
  <dcterms:created xsi:type="dcterms:W3CDTF">2022-10-23T14:49:59Z</dcterms:created>
  <dcterms:modified xsi:type="dcterms:W3CDTF">2022-10-26T19:07:52Z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NGDate">
    <vt:filetime>2021-07-30T10:00:00Z</vt:filetime>
  </property>
  <property fmtid="{D5CDD505-2E9C-101B-9397-08002B2CF9AE}" pid="3" name="TNGVersion">
    <vt:i4>4</vt:i4>
  </property>
</Properties>
</file>