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6" r:id="rId5"/>
    <p:sldMasterId id="2147483672" r:id="rId6"/>
  </p:sldMasterIdLst>
  <p:notesMasterIdLst>
    <p:notesMasterId r:id="rId24"/>
  </p:notesMasterIdLst>
  <p:handoutMasterIdLst>
    <p:handoutMasterId r:id="rId25"/>
  </p:handoutMasterIdLst>
  <p:sldIdLst>
    <p:sldId id="256" r:id="rId7"/>
    <p:sldId id="710" r:id="rId8"/>
    <p:sldId id="712" r:id="rId9"/>
    <p:sldId id="717" r:id="rId10"/>
    <p:sldId id="728" r:id="rId11"/>
    <p:sldId id="718" r:id="rId12"/>
    <p:sldId id="716" r:id="rId13"/>
    <p:sldId id="720" r:id="rId14"/>
    <p:sldId id="721" r:id="rId15"/>
    <p:sldId id="722" r:id="rId16"/>
    <p:sldId id="723" r:id="rId17"/>
    <p:sldId id="724" r:id="rId18"/>
    <p:sldId id="719" r:id="rId19"/>
    <p:sldId id="725" r:id="rId20"/>
    <p:sldId id="727" r:id="rId21"/>
    <p:sldId id="726" r:id="rId22"/>
    <p:sldId id="259" r:id="rId2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77CA54-5A8D-A524-9DAF-4D3FFD1798CB}" name="Denice Jeanneth Romero Lopez" initials="DJRL" userId="S::djromero@creg.gov.co::7cb13c9b-3cf4-41de-aceb-04a5481bec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90E"/>
    <a:srgbClr val="366E30"/>
    <a:srgbClr val="BCD4CE"/>
    <a:srgbClr val="67A680"/>
    <a:srgbClr val="FFFFFF"/>
    <a:srgbClr val="D8F2DB"/>
    <a:srgbClr val="295B75"/>
    <a:srgbClr val="3F6F80"/>
    <a:srgbClr val="8B5EB5"/>
    <a:srgbClr val="A192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0B91F9-9622-4387-AA85-A976E5D41500}" v="3035" dt="2022-10-25T14:39:42.7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96357" autoAdjust="0"/>
  </p:normalViewPr>
  <p:slideViewPr>
    <p:cSldViewPr snapToGrid="0">
      <p:cViewPr varScale="1">
        <p:scale>
          <a:sx n="60" d="100"/>
          <a:sy n="60" d="100"/>
        </p:scale>
        <p:origin x="326" y="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s Hernando Dominguez" userId="5ddea36a-72d9-492e-964a-7e86b501ea68" providerId="ADAL" clId="{450B91F9-9622-4387-AA85-A976E5D41500}"/>
    <pc:docChg chg="undo redo custSel addSld delSld modSld modMainMaster">
      <pc:chgData name="Andres Hernando Dominguez" userId="5ddea36a-72d9-492e-964a-7e86b501ea68" providerId="ADAL" clId="{450B91F9-9622-4387-AA85-A976E5D41500}" dt="2022-10-25T14:40:08.372" v="10334" actId="1076"/>
      <pc:docMkLst>
        <pc:docMk/>
      </pc:docMkLst>
      <pc:sldChg chg="addSp delSp modSp mod">
        <pc:chgData name="Andres Hernando Dominguez" userId="5ddea36a-72d9-492e-964a-7e86b501ea68" providerId="ADAL" clId="{450B91F9-9622-4387-AA85-A976E5D41500}" dt="2022-10-24T20:47:17.563" v="61" actId="1076"/>
        <pc:sldMkLst>
          <pc:docMk/>
          <pc:sldMk cId="3566023366" sldId="256"/>
        </pc:sldMkLst>
        <pc:spChg chg="mod">
          <ac:chgData name="Andres Hernando Dominguez" userId="5ddea36a-72d9-492e-964a-7e86b501ea68" providerId="ADAL" clId="{450B91F9-9622-4387-AA85-A976E5D41500}" dt="2022-10-24T20:46:20.196" v="46" actId="1076"/>
          <ac:spMkLst>
            <pc:docMk/>
            <pc:sldMk cId="3566023366" sldId="256"/>
            <ac:spMk id="2" creationId="{0AA89780-3B3F-4F8D-895F-0E576AE01C9E}"/>
          </ac:spMkLst>
        </pc:spChg>
        <pc:spChg chg="mod">
          <ac:chgData name="Andres Hernando Dominguez" userId="5ddea36a-72d9-492e-964a-7e86b501ea68" providerId="ADAL" clId="{450B91F9-9622-4387-AA85-A976E5D41500}" dt="2022-10-24T20:46:49.171" v="58" actId="207"/>
          <ac:spMkLst>
            <pc:docMk/>
            <pc:sldMk cId="3566023366" sldId="256"/>
            <ac:spMk id="3" creationId="{83F76637-F469-4A93-8044-13723D998CF0}"/>
          </ac:spMkLst>
        </pc:spChg>
        <pc:spChg chg="mod">
          <ac:chgData name="Andres Hernando Dominguez" userId="5ddea36a-72d9-492e-964a-7e86b501ea68" providerId="ADAL" clId="{450B91F9-9622-4387-AA85-A976E5D41500}" dt="2022-10-24T20:46:28.216" v="47" actId="1076"/>
          <ac:spMkLst>
            <pc:docMk/>
            <pc:sldMk cId="3566023366" sldId="256"/>
            <ac:spMk id="4" creationId="{17A3F35E-8676-3A23-D501-241BED2333BA}"/>
          </ac:spMkLst>
        </pc:spChg>
        <pc:grpChg chg="add mod">
          <ac:chgData name="Andres Hernando Dominguez" userId="5ddea36a-72d9-492e-964a-7e86b501ea68" providerId="ADAL" clId="{450B91F9-9622-4387-AA85-A976E5D41500}" dt="2022-10-24T20:46:40.831" v="55" actId="1035"/>
          <ac:grpSpMkLst>
            <pc:docMk/>
            <pc:sldMk cId="3566023366" sldId="256"/>
            <ac:grpSpMk id="8" creationId="{A398E32A-ACD5-CA32-FA8D-F8C853595D33}"/>
          </ac:grpSpMkLst>
        </pc:grpChg>
        <pc:picChg chg="del">
          <ac:chgData name="Andres Hernando Dominguez" userId="5ddea36a-72d9-492e-964a-7e86b501ea68" providerId="ADAL" clId="{450B91F9-9622-4387-AA85-A976E5D41500}" dt="2022-10-24T20:24:15.620" v="22" actId="478"/>
          <ac:picMkLst>
            <pc:docMk/>
            <pc:sldMk cId="3566023366" sldId="256"/>
            <ac:picMk id="5" creationId="{AA0CED8B-B6B7-18BA-EB9F-C96DDBB3F718}"/>
          </ac:picMkLst>
        </pc:picChg>
        <pc:picChg chg="add mod ord">
          <ac:chgData name="Andres Hernando Dominguez" userId="5ddea36a-72d9-492e-964a-7e86b501ea68" providerId="ADAL" clId="{450B91F9-9622-4387-AA85-A976E5D41500}" dt="2022-10-24T20:47:17.563" v="61" actId="1076"/>
          <ac:picMkLst>
            <pc:docMk/>
            <pc:sldMk cId="3566023366" sldId="256"/>
            <ac:picMk id="7" creationId="{8B7C8E7A-B6DE-8A8E-F7E5-D70024952B01}"/>
          </ac:picMkLst>
        </pc:picChg>
        <pc:picChg chg="mod">
          <ac:chgData name="Andres Hernando Dominguez" userId="5ddea36a-72d9-492e-964a-7e86b501ea68" providerId="ADAL" clId="{450B91F9-9622-4387-AA85-A976E5D41500}" dt="2022-10-24T20:46:33.137" v="48"/>
          <ac:picMkLst>
            <pc:docMk/>
            <pc:sldMk cId="3566023366" sldId="256"/>
            <ac:picMk id="9" creationId="{400245CA-A54D-756F-6352-E647621757B5}"/>
          </ac:picMkLst>
        </pc:picChg>
        <pc:picChg chg="mod">
          <ac:chgData name="Andres Hernando Dominguez" userId="5ddea36a-72d9-492e-964a-7e86b501ea68" providerId="ADAL" clId="{450B91F9-9622-4387-AA85-A976E5D41500}" dt="2022-10-24T20:46:33.137" v="48"/>
          <ac:picMkLst>
            <pc:docMk/>
            <pc:sldMk cId="3566023366" sldId="256"/>
            <ac:picMk id="10" creationId="{C811FF9A-8768-8472-88DC-01E65E5F1142}"/>
          </ac:picMkLst>
        </pc:picChg>
      </pc:sldChg>
      <pc:sldChg chg="addSp delSp modSp del mod">
        <pc:chgData name="Andres Hernando Dominguez" userId="5ddea36a-72d9-492e-964a-7e86b501ea68" providerId="ADAL" clId="{450B91F9-9622-4387-AA85-A976E5D41500}" dt="2022-10-25T02:25:49.640" v="9503" actId="47"/>
        <pc:sldMkLst>
          <pc:docMk/>
          <pc:sldMk cId="656523812" sldId="283"/>
        </pc:sldMkLst>
        <pc:picChg chg="del">
          <ac:chgData name="Andres Hernando Dominguez" userId="5ddea36a-72d9-492e-964a-7e86b501ea68" providerId="ADAL" clId="{450B91F9-9622-4387-AA85-A976E5D41500}" dt="2022-10-24T20:47:12.257" v="59" actId="478"/>
          <ac:picMkLst>
            <pc:docMk/>
            <pc:sldMk cId="656523812" sldId="283"/>
            <ac:picMk id="2" creationId="{B6483AC0-2BBA-8445-40FC-F00A12D17211}"/>
          </ac:picMkLst>
        </pc:picChg>
        <pc:picChg chg="add del mod">
          <ac:chgData name="Andres Hernando Dominguez" userId="5ddea36a-72d9-492e-964a-7e86b501ea68" providerId="ADAL" clId="{450B91F9-9622-4387-AA85-A976E5D41500}" dt="2022-10-24T20:52:43.857" v="81" actId="21"/>
          <ac:picMkLst>
            <pc:docMk/>
            <pc:sldMk cId="656523812" sldId="283"/>
            <ac:picMk id="4" creationId="{D2EA2AFA-0211-DAA6-C1E5-0BB7ABA9902C}"/>
          </ac:picMkLst>
        </pc:picChg>
        <pc:picChg chg="mod">
          <ac:chgData name="Andres Hernando Dominguez" userId="5ddea36a-72d9-492e-964a-7e86b501ea68" providerId="ADAL" clId="{450B91F9-9622-4387-AA85-A976E5D41500}" dt="2022-10-24T20:54:05.808" v="96" actId="1076"/>
          <ac:picMkLst>
            <pc:docMk/>
            <pc:sldMk cId="656523812" sldId="283"/>
            <ac:picMk id="6" creationId="{F87ED570-F672-680B-986D-9ADE088899FA}"/>
          </ac:picMkLst>
        </pc:picChg>
      </pc:sldChg>
      <pc:sldChg chg="addSp delSp mod">
        <pc:chgData name="Andres Hernando Dominguez" userId="5ddea36a-72d9-492e-964a-7e86b501ea68" providerId="ADAL" clId="{450B91F9-9622-4387-AA85-A976E5D41500}" dt="2022-10-24T20:52:15.599" v="80" actId="478"/>
        <pc:sldMkLst>
          <pc:docMk/>
          <pc:sldMk cId="1265002808" sldId="710"/>
        </pc:sldMkLst>
        <pc:picChg chg="del">
          <ac:chgData name="Andres Hernando Dominguez" userId="5ddea36a-72d9-492e-964a-7e86b501ea68" providerId="ADAL" clId="{450B91F9-9622-4387-AA85-A976E5D41500}" dt="2022-10-24T20:47:24.233" v="62" actId="478"/>
          <ac:picMkLst>
            <pc:docMk/>
            <pc:sldMk cId="1265002808" sldId="710"/>
            <ac:picMk id="2" creationId="{B6483AC0-2BBA-8445-40FC-F00A12D17211}"/>
          </ac:picMkLst>
        </pc:picChg>
        <pc:picChg chg="add del">
          <ac:chgData name="Andres Hernando Dominguez" userId="5ddea36a-72d9-492e-964a-7e86b501ea68" providerId="ADAL" clId="{450B91F9-9622-4387-AA85-A976E5D41500}" dt="2022-10-24T20:52:15.599" v="80" actId="478"/>
          <ac:picMkLst>
            <pc:docMk/>
            <pc:sldMk cId="1265002808" sldId="710"/>
            <ac:picMk id="4" creationId="{4846F05E-A9BF-D55A-A793-C4A7E01DF068}"/>
          </ac:picMkLst>
        </pc:picChg>
      </pc:sldChg>
      <pc:sldChg chg="addSp delSp modSp mod modAnim">
        <pc:chgData name="Andres Hernando Dominguez" userId="5ddea36a-72d9-492e-964a-7e86b501ea68" providerId="ADAL" clId="{450B91F9-9622-4387-AA85-A976E5D41500}" dt="2022-10-25T14:38:43.166" v="10242" actId="1037"/>
        <pc:sldMkLst>
          <pc:docMk/>
          <pc:sldMk cId="4104619297" sldId="712"/>
        </pc:sldMkLst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4" creationId="{2C5C9F24-81B6-FD29-827C-F95DB8746F87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5" creationId="{D8928093-7A06-FB6E-F57E-1723ED3CA4D3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7" creationId="{87604F8E-C3D4-68E6-54EE-8F732CB76581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8" creationId="{7124962B-18A2-BB52-E85F-36F6E55E12F6}"/>
          </ac:spMkLst>
        </pc:spChg>
        <pc:spChg chg="add del mod">
          <ac:chgData name="Andres Hernando Dominguez" userId="5ddea36a-72d9-492e-964a-7e86b501ea68" providerId="ADAL" clId="{450B91F9-9622-4387-AA85-A976E5D41500}" dt="2022-10-24T23:18:19.937" v="3915" actId="1076"/>
          <ac:spMkLst>
            <pc:docMk/>
            <pc:sldMk cId="4104619297" sldId="712"/>
            <ac:spMk id="10" creationId="{47179C66-54FE-4C57-98FB-83D93D9B890E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1" creationId="{DF722434-D273-BA8E-207E-2D73E30CC480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2" creationId="{3E2F4CAB-BBB8-F6CD-2FDA-DAEB4CF8DA02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4" creationId="{71CE53CC-9D61-ACFD-1918-52F74B41137E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5" creationId="{DBC8D31E-B6D9-70C5-EDC8-3E1C8A6C5BB3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7" creationId="{ABBE38A8-45AB-2785-20DE-2C915B5A9B07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8" creationId="{D42D8E54-2D4A-91DE-B637-41CB3ECB7190}"/>
          </ac:spMkLst>
        </pc:spChg>
        <pc:spChg chg="add del mod">
          <ac:chgData name="Andres Hernando Dominguez" userId="5ddea36a-72d9-492e-964a-7e86b501ea68" providerId="ADAL" clId="{450B91F9-9622-4387-AA85-A976E5D41500}" dt="2022-10-24T21:00:36.830" v="188"/>
          <ac:spMkLst>
            <pc:docMk/>
            <pc:sldMk cId="4104619297" sldId="712"/>
            <ac:spMk id="20" creationId="{1F8E00C4-D8E3-25B8-427B-C80FA0ADDA40}"/>
          </ac:spMkLst>
        </pc:spChg>
        <pc:spChg chg="add del mod">
          <ac:chgData name="Andres Hernando Dominguez" userId="5ddea36a-72d9-492e-964a-7e86b501ea68" providerId="ADAL" clId="{450B91F9-9622-4387-AA85-A976E5D41500}" dt="2022-10-24T21:00:36.830" v="188"/>
          <ac:spMkLst>
            <pc:docMk/>
            <pc:sldMk cId="4104619297" sldId="712"/>
            <ac:spMk id="21" creationId="{A0866FD6-95FC-E048-9C1A-B3CCB07A5FDC}"/>
          </ac:spMkLst>
        </pc:spChg>
        <pc:spChg chg="add del mod">
          <ac:chgData name="Andres Hernando Dominguez" userId="5ddea36a-72d9-492e-964a-7e86b501ea68" providerId="ADAL" clId="{450B91F9-9622-4387-AA85-A976E5D41500}" dt="2022-10-24T21:00:36.830" v="188"/>
          <ac:spMkLst>
            <pc:docMk/>
            <pc:sldMk cId="4104619297" sldId="712"/>
            <ac:spMk id="22" creationId="{08783DE4-6BEB-B760-DFB3-B24F00BF2CB9}"/>
          </ac:spMkLst>
        </pc:spChg>
        <pc:spChg chg="add del mod">
          <ac:chgData name="Andres Hernando Dominguez" userId="5ddea36a-72d9-492e-964a-7e86b501ea68" providerId="ADAL" clId="{450B91F9-9622-4387-AA85-A976E5D41500}" dt="2022-10-24T21:00:36.830" v="188"/>
          <ac:spMkLst>
            <pc:docMk/>
            <pc:sldMk cId="4104619297" sldId="712"/>
            <ac:spMk id="23" creationId="{D6C77F32-4D71-D07F-4148-D718179745C1}"/>
          </ac:spMkLst>
        </pc:spChg>
        <pc:spChg chg="add del mod">
          <ac:chgData name="Andres Hernando Dominguez" userId="5ddea36a-72d9-492e-964a-7e86b501ea68" providerId="ADAL" clId="{450B91F9-9622-4387-AA85-A976E5D41500}" dt="2022-10-24T21:00:36.830" v="188"/>
          <ac:spMkLst>
            <pc:docMk/>
            <pc:sldMk cId="4104619297" sldId="712"/>
            <ac:spMk id="24" creationId="{E1FE7712-EF6B-7705-772C-5E2CEC3D4589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27" creationId="{281DF205-33D1-2357-0EDE-FFB25068626F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28" creationId="{3DF25D0F-5648-6AA7-DB04-C77627D84CF8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29" creationId="{A3F7092F-473F-0326-FF87-C68D384CA6BA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30" creationId="{EA2FC8CB-DC7E-DA28-D6ED-88B55C8D0DFD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31" creationId="{13B246E1-4B8A-42E8-96E6-A8BEE4ED5478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32" creationId="{4E7FEF45-212A-60A4-4BE3-651F01DC0712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33" creationId="{20DF8765-795C-E2F1-E185-9984655C3E24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34" creationId="{7B2EB1EC-05DB-35E7-A27E-3366881299EF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35" creationId="{1B08030C-C1B5-17C3-CE84-07A2137CF132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36" creationId="{489BE185-F2F9-5FE9-0017-9C2FFE8CE0A1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37" creationId="{29B996D6-3311-61A4-5922-A212D041AE21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39" creationId="{AD3BBD4C-E105-CBD1-4959-C9538225FCCB}"/>
          </ac:spMkLst>
        </pc:spChg>
        <pc:spChg chg="del">
          <ac:chgData name="Andres Hernando Dominguez" userId="5ddea36a-72d9-492e-964a-7e86b501ea68" providerId="ADAL" clId="{450B91F9-9622-4387-AA85-A976E5D41500}" dt="2022-10-24T20:55:56.464" v="183" actId="478"/>
          <ac:spMkLst>
            <pc:docMk/>
            <pc:sldMk cId="4104619297" sldId="712"/>
            <ac:spMk id="41" creationId="{B4EDA836-2F37-A77C-DFDC-14176FC2602D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42" creationId="{A42CD796-9102-4A30-B1B2-C148683EED62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43" creationId="{55F1FA9B-EE73-E518-DA83-0A870D5A6863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44" creationId="{D3AF9FF3-056A-1CA0-9615-9748C8BF1B64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45" creationId="{2049DA71-E3DF-03C7-2F3A-B4CC37EC1C44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46" creationId="{40A637C0-6954-DF04-54FE-B23AFE2165F0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47" creationId="{CE808A07-D179-EBE5-8D56-918C800E5FEA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48" creationId="{97D0AC0B-50CF-BE5E-E7D4-16713ADC20F7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49" creationId="{3D3F6B0E-1C5B-5A97-7E02-097EA1C3E4BB}"/>
          </ac:spMkLst>
        </pc:spChg>
        <pc:spChg chg="add del mod">
          <ac:chgData name="Andres Hernando Dominguez" userId="5ddea36a-72d9-492e-964a-7e86b501ea68" providerId="ADAL" clId="{450B91F9-9622-4387-AA85-A976E5D41500}" dt="2022-10-24T21:00:36.830" v="188"/>
          <ac:spMkLst>
            <pc:docMk/>
            <pc:sldMk cId="4104619297" sldId="712"/>
            <ac:spMk id="50" creationId="{C542ED13-1174-A110-AC40-C6FE95EB4856}"/>
          </ac:spMkLst>
        </pc:spChg>
        <pc:spChg chg="add del mod">
          <ac:chgData name="Andres Hernando Dominguez" userId="5ddea36a-72d9-492e-964a-7e86b501ea68" providerId="ADAL" clId="{450B91F9-9622-4387-AA85-A976E5D41500}" dt="2022-10-24T21:00:36.830" v="188"/>
          <ac:spMkLst>
            <pc:docMk/>
            <pc:sldMk cId="4104619297" sldId="712"/>
            <ac:spMk id="51" creationId="{167D5DE6-FF77-0AC3-D4E5-AFC95C08F97B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53" creationId="{C9AF6750-E7E1-059F-D8C6-AE738216F603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54" creationId="{0F678C50-7ABA-6EF3-66EC-FFC33B8F0811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55" creationId="{AA2908C8-37DE-346C-931A-42DC8978D402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56" creationId="{B2587639-5090-BCF4-A1FE-2A551C24C9BF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57" creationId="{33C623C5-A70F-20B7-A5F9-7F7E1EB854C8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58" creationId="{E46939A3-DCEF-F91D-F492-36671B4C8DE9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59" creationId="{17C5F326-1575-9AA0-8A91-2FAC0EAA8289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60" creationId="{B0E18B25-55D3-7F5F-940A-C6391D1F2818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61" creationId="{D996D322-C007-307B-78B7-B39F78EB4598}"/>
          </ac:spMkLst>
        </pc:spChg>
        <pc:spChg chg="add del mod">
          <ac:chgData name="Andres Hernando Dominguez" userId="5ddea36a-72d9-492e-964a-7e86b501ea68" providerId="ADAL" clId="{450B91F9-9622-4387-AA85-A976E5D41500}" dt="2022-10-24T21:00:36.830" v="188"/>
          <ac:spMkLst>
            <pc:docMk/>
            <pc:sldMk cId="4104619297" sldId="712"/>
            <ac:spMk id="62" creationId="{729D0E83-1F59-9359-82C7-E0B76E6E53AB}"/>
          </ac:spMkLst>
        </pc:spChg>
        <pc:spChg chg="add del mod">
          <ac:chgData name="Andres Hernando Dominguez" userId="5ddea36a-72d9-492e-964a-7e86b501ea68" providerId="ADAL" clId="{450B91F9-9622-4387-AA85-A976E5D41500}" dt="2022-10-24T21:00:36.830" v="188"/>
          <ac:spMkLst>
            <pc:docMk/>
            <pc:sldMk cId="4104619297" sldId="712"/>
            <ac:spMk id="63" creationId="{2B12E061-819F-39F7-F103-A11F31B257C0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65" creationId="{B8E8BA1D-EDD2-DC8E-68EC-5198610A4B31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66" creationId="{792A3450-974B-14FC-6ED5-54897957E361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67" creationId="{57C2C284-60C5-7026-3072-241EC480CB1D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68" creationId="{5C5AB837-0F0E-7B8F-95D6-54844596C874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69" creationId="{6EC8772A-2CAA-ED47-F777-67A8E7719423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70" creationId="{1CADE7CF-1F21-B123-6FCE-99E31B2B7E39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71" creationId="{B5279AA6-7CD7-BB4F-8F28-0FBF68605AD5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72" creationId="{DEAE98A3-304F-235E-B241-2B5598407D55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73" creationId="{140B6F36-E0B2-B5BC-7B50-443CC5449901}"/>
          </ac:spMkLst>
        </pc:spChg>
        <pc:spChg chg="add del mod">
          <ac:chgData name="Andres Hernando Dominguez" userId="5ddea36a-72d9-492e-964a-7e86b501ea68" providerId="ADAL" clId="{450B91F9-9622-4387-AA85-A976E5D41500}" dt="2022-10-24T21:00:36.830" v="188"/>
          <ac:spMkLst>
            <pc:docMk/>
            <pc:sldMk cId="4104619297" sldId="712"/>
            <ac:spMk id="74" creationId="{F71CC46B-051F-6FE2-5276-03252C31356B}"/>
          </ac:spMkLst>
        </pc:spChg>
        <pc:spChg chg="add del mod">
          <ac:chgData name="Andres Hernando Dominguez" userId="5ddea36a-72d9-492e-964a-7e86b501ea68" providerId="ADAL" clId="{450B91F9-9622-4387-AA85-A976E5D41500}" dt="2022-10-24T21:00:36.830" v="188"/>
          <ac:spMkLst>
            <pc:docMk/>
            <pc:sldMk cId="4104619297" sldId="712"/>
            <ac:spMk id="75" creationId="{DEE7F631-66EF-85E0-9261-65A9960851D1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77" creationId="{39317539-6BC9-B1E1-D27A-1D172262467F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78" creationId="{B8E0836D-4F70-C353-C5CE-22DF2C67A91B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79" creationId="{5BE9DCD8-5C2E-496E-093D-61E3DD6A93E2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80" creationId="{4DD81699-8BBA-F24D-E987-6B2025F5AB37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81" creationId="{5539DA76-6312-C4D8-30AA-5A191E38337E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82" creationId="{1DB6875B-2504-5F4D-84F6-C9F1C46FDEAE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83" creationId="{D9E2D2A4-C09E-BF30-2600-06D586B5C84E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84" creationId="{A757BCCD-3A97-AFCB-3B1B-40EEA9077266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85" creationId="{93389646-C2B6-63F6-37AD-4A4F76C84056}"/>
          </ac:spMkLst>
        </pc:spChg>
        <pc:spChg chg="add del mod">
          <ac:chgData name="Andres Hernando Dominguez" userId="5ddea36a-72d9-492e-964a-7e86b501ea68" providerId="ADAL" clId="{450B91F9-9622-4387-AA85-A976E5D41500}" dt="2022-10-24T21:00:36.830" v="188"/>
          <ac:spMkLst>
            <pc:docMk/>
            <pc:sldMk cId="4104619297" sldId="712"/>
            <ac:spMk id="86" creationId="{DF949469-B47F-E084-CE43-5389065F091F}"/>
          </ac:spMkLst>
        </pc:spChg>
        <pc:spChg chg="add del mod">
          <ac:chgData name="Andres Hernando Dominguez" userId="5ddea36a-72d9-492e-964a-7e86b501ea68" providerId="ADAL" clId="{450B91F9-9622-4387-AA85-A976E5D41500}" dt="2022-10-24T21:00:36.830" v="188"/>
          <ac:spMkLst>
            <pc:docMk/>
            <pc:sldMk cId="4104619297" sldId="712"/>
            <ac:spMk id="87" creationId="{301702CF-DE98-923B-0721-7E25C42B632C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89" creationId="{424BE4E0-D51F-BF35-7C91-0EC4F450AA97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90" creationId="{88FD7865-1680-9AD7-FF83-26884565A7E6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91" creationId="{2EC9F499-E3ED-93CE-53CD-5D3230AC47D4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92" creationId="{A5130174-ED64-77E3-E10A-3EF2D0E3C094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93" creationId="{E10B467F-1FC1-972F-E98D-038F0CF25613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94" creationId="{59A61D25-7F44-1321-5F8E-75EFD753BA50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95" creationId="{9D70E3FF-4460-A062-0ACD-CC1944D96FB1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96" creationId="{F7B1485C-3D02-4C59-D49C-8381D70548D1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97" creationId="{ED8FF158-E25C-C00D-CA54-447F91704AD6}"/>
          </ac:spMkLst>
        </pc:spChg>
        <pc:spChg chg="add del mod">
          <ac:chgData name="Andres Hernando Dominguez" userId="5ddea36a-72d9-492e-964a-7e86b501ea68" providerId="ADAL" clId="{450B91F9-9622-4387-AA85-A976E5D41500}" dt="2022-10-24T21:00:36.830" v="188"/>
          <ac:spMkLst>
            <pc:docMk/>
            <pc:sldMk cId="4104619297" sldId="712"/>
            <ac:spMk id="98" creationId="{93D98EF4-66C7-5726-3EEB-8820E724119F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00" creationId="{24BA10BE-3F20-4EEB-ECAB-9F2FE8409495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01" creationId="{282C4B3F-F8B8-58B2-E68F-DC07BC16DADD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02" creationId="{079C64A5-E612-30C0-62BE-BBDFF5E0C130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03" creationId="{074A30A8-E5C5-17A9-5463-FB31F0E29FAD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04" creationId="{9BAA7928-A116-81C4-9EDD-CDB9969B5554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05" creationId="{D12E16D9-ADCE-C2E3-906E-97D48863A78E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06" creationId="{2DAF70EC-156F-7F9A-BD22-E45E3C876191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07" creationId="{EF693D68-169E-2C94-53C2-B0D3710B969A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08" creationId="{D5CCB7FC-EB2B-12C3-F1AD-D85EF9F080B2}"/>
          </ac:spMkLst>
        </pc:spChg>
        <pc:spChg chg="add del mod">
          <ac:chgData name="Andres Hernando Dominguez" userId="5ddea36a-72d9-492e-964a-7e86b501ea68" providerId="ADAL" clId="{450B91F9-9622-4387-AA85-A976E5D41500}" dt="2022-10-24T21:00:36.830" v="188"/>
          <ac:spMkLst>
            <pc:docMk/>
            <pc:sldMk cId="4104619297" sldId="712"/>
            <ac:spMk id="109" creationId="{D515F01A-2E96-0215-FF75-830EA93E7FF5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11" creationId="{39DF9D84-C15F-740E-BE2D-CF248907D053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12" creationId="{BB4E107D-E693-9543-35B5-48B482B02248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13" creationId="{B67B227E-BC41-4C1C-610D-09638F35B2DA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14" creationId="{BD139337-67C0-2122-301C-1F574A31928C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15" creationId="{17ACF176-1B9F-A7CB-287D-FCC844C77AB6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16" creationId="{745F5C63-E4D7-82E7-7C5B-915BD265F546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17" creationId="{BCDF93A9-7122-3FAB-B57B-44069351B647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18" creationId="{621C7B75-824E-5FE4-39E4-7AAA37E573AF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19" creationId="{9CB5D32F-FD66-5601-16E8-677ECA667ACF}"/>
          </ac:spMkLst>
        </pc:spChg>
        <pc:spChg chg="add del mod">
          <ac:chgData name="Andres Hernando Dominguez" userId="5ddea36a-72d9-492e-964a-7e86b501ea68" providerId="ADAL" clId="{450B91F9-9622-4387-AA85-A976E5D41500}" dt="2022-10-24T21:00:36.830" v="188"/>
          <ac:spMkLst>
            <pc:docMk/>
            <pc:sldMk cId="4104619297" sldId="712"/>
            <ac:spMk id="120" creationId="{995F34A1-B67D-1ECE-9727-B27BFE748F11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22" creationId="{D0B2C8BA-5AA3-EDD3-50AD-473A3731D53E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23" creationId="{B286368C-EA28-258E-D5FC-7EB5412C8650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24" creationId="{677252A4-5492-EA85-B45C-9977F9A3A5F4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25" creationId="{FA6D5EE1-054A-C40F-F22D-D1CD54D2E859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26" creationId="{46980E8D-3D2A-CDA1-0CE5-9F9689B1FF4B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27" creationId="{5EBCA432-6603-42E7-ACED-27EFD6AB40E7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28" creationId="{C1AE3503-6B6D-5EAC-F140-BFBCB9039ED9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29" creationId="{4EAA0573-E1F6-FCE8-D87A-82771BC394F6}"/>
          </ac:spMkLst>
        </pc:spChg>
        <pc:spChg chg="mod">
          <ac:chgData name="Andres Hernando Dominguez" userId="5ddea36a-72d9-492e-964a-7e86b501ea68" providerId="ADAL" clId="{450B91F9-9622-4387-AA85-A976E5D41500}" dt="2022-10-24T21:00:35.725" v="187"/>
          <ac:spMkLst>
            <pc:docMk/>
            <pc:sldMk cId="4104619297" sldId="712"/>
            <ac:spMk id="130" creationId="{A1A6972D-2CAE-B7F9-8ACB-EC425D1781F6}"/>
          </ac:spMkLst>
        </pc:spChg>
        <pc:spChg chg="add del mod">
          <ac:chgData name="Andres Hernando Dominguez" userId="5ddea36a-72d9-492e-964a-7e86b501ea68" providerId="ADAL" clId="{450B91F9-9622-4387-AA85-A976E5D41500}" dt="2022-10-24T21:00:36.830" v="188"/>
          <ac:spMkLst>
            <pc:docMk/>
            <pc:sldMk cId="4104619297" sldId="712"/>
            <ac:spMk id="131" creationId="{49A9911B-E553-4348-5789-A4B007FBC0E0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33" creationId="{6FB82308-F99A-0AD6-8D02-66C65FD816C0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34" creationId="{6D978BA0-8283-64D6-B095-FB190A53FAE4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36" creationId="{13BA5103-518B-1B39-4F68-948E97F15085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37" creationId="{9E13B26E-4B56-180A-46F0-7878E22D0C6E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39" creationId="{63C7300B-5D37-58B0-E8CD-AA436B901755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40" creationId="{1404253D-E318-565D-D34A-CFFE6450BA43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42" creationId="{6B7FE80B-DE56-7CC3-2625-92266721AFAB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43" creationId="{21F18F80-9251-5495-6A7A-FC0A3FC5B215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45" creationId="{AD5C935E-9F5F-1E12-395B-B8DC80246080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46" creationId="{F88B1521-9926-90B9-30F5-7B5BC3BEE78B}"/>
          </ac:spMkLst>
        </pc:spChg>
        <pc:spChg chg="add del mod">
          <ac:chgData name="Andres Hernando Dominguez" userId="5ddea36a-72d9-492e-964a-7e86b501ea68" providerId="ADAL" clId="{450B91F9-9622-4387-AA85-A976E5D41500}" dt="2022-10-24T21:01:47.077" v="208" actId="478"/>
          <ac:spMkLst>
            <pc:docMk/>
            <pc:sldMk cId="4104619297" sldId="712"/>
            <ac:spMk id="148" creationId="{94F57A9F-ADD1-3638-CF06-5CAA1F583787}"/>
          </ac:spMkLst>
        </pc:spChg>
        <pc:spChg chg="add del mod">
          <ac:chgData name="Andres Hernando Dominguez" userId="5ddea36a-72d9-492e-964a-7e86b501ea68" providerId="ADAL" clId="{450B91F9-9622-4387-AA85-A976E5D41500}" dt="2022-10-24T21:01:47.077" v="208" actId="478"/>
          <ac:spMkLst>
            <pc:docMk/>
            <pc:sldMk cId="4104619297" sldId="712"/>
            <ac:spMk id="149" creationId="{A78274D1-3121-BAFB-296E-21E5A86936B2}"/>
          </ac:spMkLst>
        </pc:spChg>
        <pc:spChg chg="add del mod">
          <ac:chgData name="Andres Hernando Dominguez" userId="5ddea36a-72d9-492e-964a-7e86b501ea68" providerId="ADAL" clId="{450B91F9-9622-4387-AA85-A976E5D41500}" dt="2022-10-24T21:01:47.077" v="208" actId="478"/>
          <ac:spMkLst>
            <pc:docMk/>
            <pc:sldMk cId="4104619297" sldId="712"/>
            <ac:spMk id="150" creationId="{856493F3-3A6D-8D9C-BB32-F33507226E3C}"/>
          </ac:spMkLst>
        </pc:spChg>
        <pc:spChg chg="add del mod">
          <ac:chgData name="Andres Hernando Dominguez" userId="5ddea36a-72d9-492e-964a-7e86b501ea68" providerId="ADAL" clId="{450B91F9-9622-4387-AA85-A976E5D41500}" dt="2022-10-24T21:01:47.077" v="208" actId="478"/>
          <ac:spMkLst>
            <pc:docMk/>
            <pc:sldMk cId="4104619297" sldId="712"/>
            <ac:spMk id="151" creationId="{F987ED68-6F11-A850-2C12-DF490B96607E}"/>
          </ac:spMkLst>
        </pc:spChg>
        <pc:spChg chg="add del mod">
          <ac:chgData name="Andres Hernando Dominguez" userId="5ddea36a-72d9-492e-964a-7e86b501ea68" providerId="ADAL" clId="{450B91F9-9622-4387-AA85-A976E5D41500}" dt="2022-10-24T21:01:47.077" v="208" actId="478"/>
          <ac:spMkLst>
            <pc:docMk/>
            <pc:sldMk cId="4104619297" sldId="712"/>
            <ac:spMk id="152" creationId="{4A625574-08E7-4FA3-50A1-7FC4C9C6BEB1}"/>
          </ac:spMkLst>
        </pc:spChg>
        <pc:spChg chg="mod">
          <ac:chgData name="Andres Hernando Dominguez" userId="5ddea36a-72d9-492e-964a-7e86b501ea68" providerId="ADAL" clId="{450B91F9-9622-4387-AA85-A976E5D41500}" dt="2022-10-24T21:01:23.743" v="204" actId="1076"/>
          <ac:spMkLst>
            <pc:docMk/>
            <pc:sldMk cId="4104619297" sldId="712"/>
            <ac:spMk id="155" creationId="{810537B8-9DCB-F34D-D6C1-F0E1048D7525}"/>
          </ac:spMkLst>
        </pc:spChg>
        <pc:spChg chg="mod">
          <ac:chgData name="Andres Hernando Dominguez" userId="5ddea36a-72d9-492e-964a-7e86b501ea68" providerId="ADAL" clId="{450B91F9-9622-4387-AA85-A976E5D41500}" dt="2022-10-24T21:01:23.743" v="204" actId="1076"/>
          <ac:spMkLst>
            <pc:docMk/>
            <pc:sldMk cId="4104619297" sldId="712"/>
            <ac:spMk id="156" creationId="{1DAB4D96-E9DC-C28C-D2B3-675B0BCA5F29}"/>
          </ac:spMkLst>
        </pc:spChg>
        <pc:spChg chg="mod">
          <ac:chgData name="Andres Hernando Dominguez" userId="5ddea36a-72d9-492e-964a-7e86b501ea68" providerId="ADAL" clId="{450B91F9-9622-4387-AA85-A976E5D41500}" dt="2022-10-24T21:01:23.743" v="204" actId="1076"/>
          <ac:spMkLst>
            <pc:docMk/>
            <pc:sldMk cId="4104619297" sldId="712"/>
            <ac:spMk id="157" creationId="{F3789571-DAD1-49B0-213E-27454DA3B00F}"/>
          </ac:spMkLst>
        </pc:spChg>
        <pc:spChg chg="mod">
          <ac:chgData name="Andres Hernando Dominguez" userId="5ddea36a-72d9-492e-964a-7e86b501ea68" providerId="ADAL" clId="{450B91F9-9622-4387-AA85-A976E5D41500}" dt="2022-10-24T21:01:23.743" v="204" actId="1076"/>
          <ac:spMkLst>
            <pc:docMk/>
            <pc:sldMk cId="4104619297" sldId="712"/>
            <ac:spMk id="158" creationId="{B64912AE-3AAF-1A73-3A31-8B80230EB6EE}"/>
          </ac:spMkLst>
        </pc:spChg>
        <pc:spChg chg="mod">
          <ac:chgData name="Andres Hernando Dominguez" userId="5ddea36a-72d9-492e-964a-7e86b501ea68" providerId="ADAL" clId="{450B91F9-9622-4387-AA85-A976E5D41500}" dt="2022-10-24T21:01:23.743" v="204" actId="1076"/>
          <ac:spMkLst>
            <pc:docMk/>
            <pc:sldMk cId="4104619297" sldId="712"/>
            <ac:spMk id="159" creationId="{B2A256A7-603C-DD39-0E49-8E008E696798}"/>
          </ac:spMkLst>
        </pc:spChg>
        <pc:spChg chg="mod">
          <ac:chgData name="Andres Hernando Dominguez" userId="5ddea36a-72d9-492e-964a-7e86b501ea68" providerId="ADAL" clId="{450B91F9-9622-4387-AA85-A976E5D41500}" dt="2022-10-24T21:01:23.743" v="204" actId="1076"/>
          <ac:spMkLst>
            <pc:docMk/>
            <pc:sldMk cId="4104619297" sldId="712"/>
            <ac:spMk id="160" creationId="{72A3D613-6608-A8B8-7012-42A3D6D95613}"/>
          </ac:spMkLst>
        </pc:spChg>
        <pc:spChg chg="mod">
          <ac:chgData name="Andres Hernando Dominguez" userId="5ddea36a-72d9-492e-964a-7e86b501ea68" providerId="ADAL" clId="{450B91F9-9622-4387-AA85-A976E5D41500}" dt="2022-10-24T21:01:23.743" v="204" actId="1076"/>
          <ac:spMkLst>
            <pc:docMk/>
            <pc:sldMk cId="4104619297" sldId="712"/>
            <ac:spMk id="161" creationId="{7783B58D-0DAD-A53A-CF23-6BB4D60324F5}"/>
          </ac:spMkLst>
        </pc:spChg>
        <pc:spChg chg="mod">
          <ac:chgData name="Andres Hernando Dominguez" userId="5ddea36a-72d9-492e-964a-7e86b501ea68" providerId="ADAL" clId="{450B91F9-9622-4387-AA85-A976E5D41500}" dt="2022-10-24T21:01:23.743" v="204" actId="1076"/>
          <ac:spMkLst>
            <pc:docMk/>
            <pc:sldMk cId="4104619297" sldId="712"/>
            <ac:spMk id="162" creationId="{BD840EDF-B3BE-51D6-B37B-3C36B8FBBEA1}"/>
          </ac:spMkLst>
        </pc:spChg>
        <pc:spChg chg="mod">
          <ac:chgData name="Andres Hernando Dominguez" userId="5ddea36a-72d9-492e-964a-7e86b501ea68" providerId="ADAL" clId="{450B91F9-9622-4387-AA85-A976E5D41500}" dt="2022-10-24T21:01:23.743" v="204" actId="1076"/>
          <ac:spMkLst>
            <pc:docMk/>
            <pc:sldMk cId="4104619297" sldId="712"/>
            <ac:spMk id="163" creationId="{ABE9F8A8-8386-F220-6A71-DE6311796681}"/>
          </ac:spMkLst>
        </pc:spChg>
        <pc:spChg chg="mod">
          <ac:chgData name="Andres Hernando Dominguez" userId="5ddea36a-72d9-492e-964a-7e86b501ea68" providerId="ADAL" clId="{450B91F9-9622-4387-AA85-A976E5D41500}" dt="2022-10-24T21:01:23.743" v="204" actId="1076"/>
          <ac:spMkLst>
            <pc:docMk/>
            <pc:sldMk cId="4104619297" sldId="712"/>
            <ac:spMk id="164" creationId="{DF647778-5231-1A13-BA5E-CB310D52DE0D}"/>
          </ac:spMkLst>
        </pc:spChg>
        <pc:spChg chg="mod">
          <ac:chgData name="Andres Hernando Dominguez" userId="5ddea36a-72d9-492e-964a-7e86b501ea68" providerId="ADAL" clId="{450B91F9-9622-4387-AA85-A976E5D41500}" dt="2022-10-24T21:01:23.743" v="204" actId="1076"/>
          <ac:spMkLst>
            <pc:docMk/>
            <pc:sldMk cId="4104619297" sldId="712"/>
            <ac:spMk id="165" creationId="{A5E670FF-9E84-C303-6B26-71A7657EAD67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67" creationId="{4927E87B-6CD8-88A3-5440-D4BC7460215F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68" creationId="{99006335-2045-E117-2581-8994568CFD89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69" creationId="{00F654D1-38BD-15F9-4DDB-A386CCFECA92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70" creationId="{955F0703-792C-FF2D-30FC-AFC5107057E9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71" creationId="{DDBE6A3B-E659-58BF-66E6-0BD3337A91AF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72" creationId="{6C1323D5-43C9-DBE4-C6FC-AB0D759DEE33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73" creationId="{6B80118D-7143-1C2C-DFE5-7C26C95642ED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74" creationId="{9539E045-1B63-7E87-AE33-B98B15A5E57B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75" creationId="{A6F20D91-1A5D-9AD4-7435-48B060BE9C8D}"/>
          </ac:spMkLst>
        </pc:spChg>
        <pc:spChg chg="add del mod">
          <ac:chgData name="Andres Hernando Dominguez" userId="5ddea36a-72d9-492e-964a-7e86b501ea68" providerId="ADAL" clId="{450B91F9-9622-4387-AA85-A976E5D41500}" dt="2022-10-24T21:01:47.077" v="208" actId="478"/>
          <ac:spMkLst>
            <pc:docMk/>
            <pc:sldMk cId="4104619297" sldId="712"/>
            <ac:spMk id="176" creationId="{6EE87395-B1EF-B39C-60F9-73C500517474}"/>
          </ac:spMkLst>
        </pc:spChg>
        <pc:spChg chg="add del mod">
          <ac:chgData name="Andres Hernando Dominguez" userId="5ddea36a-72d9-492e-964a-7e86b501ea68" providerId="ADAL" clId="{450B91F9-9622-4387-AA85-A976E5D41500}" dt="2022-10-24T21:01:47.077" v="208" actId="478"/>
          <ac:spMkLst>
            <pc:docMk/>
            <pc:sldMk cId="4104619297" sldId="712"/>
            <ac:spMk id="177" creationId="{A655A929-D5D9-BDA7-A227-76FE65E2D049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79" creationId="{32A5B19B-2E16-F59C-7E18-E2F3482AED9D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80" creationId="{27F257E5-C43B-3B23-091F-26C0F740CF93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81" creationId="{93BDA146-D750-C1AD-586F-87A47F7D11EE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82" creationId="{08C98F9C-9FD6-8AFF-1548-64921CBDA48F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83" creationId="{702A70D6-97C6-6C6D-6AF6-32D2FE0E4655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84" creationId="{D2F4ECFC-9476-E9BC-75FA-BC53EEA2D0AF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85" creationId="{2B81BAD4-0EDB-92CC-08A3-9BF8DD11F14A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86" creationId="{38D77F2C-B3A4-3DE1-2DD0-C02AAE612C9B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87" creationId="{695AE922-D5BA-8ABB-1569-FD154B90B7AE}"/>
          </ac:spMkLst>
        </pc:spChg>
        <pc:spChg chg="add del mod">
          <ac:chgData name="Andres Hernando Dominguez" userId="5ddea36a-72d9-492e-964a-7e86b501ea68" providerId="ADAL" clId="{450B91F9-9622-4387-AA85-A976E5D41500}" dt="2022-10-24T21:01:47.077" v="208" actId="478"/>
          <ac:spMkLst>
            <pc:docMk/>
            <pc:sldMk cId="4104619297" sldId="712"/>
            <ac:spMk id="188" creationId="{A0880D72-D296-D10A-EF68-F190E3174C22}"/>
          </ac:spMkLst>
        </pc:spChg>
        <pc:spChg chg="add del mod">
          <ac:chgData name="Andres Hernando Dominguez" userId="5ddea36a-72d9-492e-964a-7e86b501ea68" providerId="ADAL" clId="{450B91F9-9622-4387-AA85-A976E5D41500}" dt="2022-10-24T21:01:47.077" v="208" actId="478"/>
          <ac:spMkLst>
            <pc:docMk/>
            <pc:sldMk cId="4104619297" sldId="712"/>
            <ac:spMk id="189" creationId="{941A3005-9D72-F0C8-BB5F-A9BFBC9AFDD0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91" creationId="{A7B8DE5D-3D25-66FC-3EAF-CC0A9D83206B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92" creationId="{81E0E6D2-77C2-D70C-C607-817AF8B308EA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93" creationId="{11DB78D5-3541-CD80-858E-148D8915322A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94" creationId="{EF78246C-E225-C966-DBC8-A6B0C97866CC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95" creationId="{53A10338-4E74-8CFE-C929-A68DFC81CC9B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96" creationId="{EA4064B4-7AA6-50D6-7EE5-30C174B43BFC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97" creationId="{661A1DAB-4E72-A08B-D62A-996CF0C9360C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98" creationId="{447D9A91-45CA-4568-C677-5C35267B110A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199" creationId="{D855E658-88CE-1960-820C-C15BAE96FDC2}"/>
          </ac:spMkLst>
        </pc:spChg>
        <pc:spChg chg="add del mod">
          <ac:chgData name="Andres Hernando Dominguez" userId="5ddea36a-72d9-492e-964a-7e86b501ea68" providerId="ADAL" clId="{450B91F9-9622-4387-AA85-A976E5D41500}" dt="2022-10-24T21:01:47.077" v="208" actId="478"/>
          <ac:spMkLst>
            <pc:docMk/>
            <pc:sldMk cId="4104619297" sldId="712"/>
            <ac:spMk id="200" creationId="{28EF42EF-2315-370C-E055-58505A00BC36}"/>
          </ac:spMkLst>
        </pc:spChg>
        <pc:spChg chg="add del mod">
          <ac:chgData name="Andres Hernando Dominguez" userId="5ddea36a-72d9-492e-964a-7e86b501ea68" providerId="ADAL" clId="{450B91F9-9622-4387-AA85-A976E5D41500}" dt="2022-10-24T21:01:47.077" v="208" actId="478"/>
          <ac:spMkLst>
            <pc:docMk/>
            <pc:sldMk cId="4104619297" sldId="712"/>
            <ac:spMk id="201" creationId="{8733AFD1-EB89-1C4C-4337-CD12640FCE61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03" creationId="{5D01B6B9-89F6-AFBE-087E-2EE7F254CB4F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04" creationId="{0CEA78AF-6BE3-1DF4-E20E-97ABF234CC06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05" creationId="{1625FEF9-2CD5-71AC-A849-80D4ACAFE4C2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06" creationId="{48F06B40-1938-F10E-D64C-0742370A3EB0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07" creationId="{7CAFD0BD-D1E4-335B-2DDD-AFFD78F5CD66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08" creationId="{C80A39AF-85B4-CC97-F6EA-2C7AD3A830FC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09" creationId="{A7B7B356-4E92-FBCD-2E92-7AAF36669871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10" creationId="{3B87D59F-4E6C-B899-083E-5F8649AB2151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11" creationId="{8D5CB276-DF7A-FCE4-8626-96A4DE5E2FCE}"/>
          </ac:spMkLst>
        </pc:spChg>
        <pc:spChg chg="add del mod">
          <ac:chgData name="Andres Hernando Dominguez" userId="5ddea36a-72d9-492e-964a-7e86b501ea68" providerId="ADAL" clId="{450B91F9-9622-4387-AA85-A976E5D41500}" dt="2022-10-24T21:01:47.077" v="208" actId="478"/>
          <ac:spMkLst>
            <pc:docMk/>
            <pc:sldMk cId="4104619297" sldId="712"/>
            <ac:spMk id="212" creationId="{5D534B16-2EBC-C7E8-C283-79DEE6C25429}"/>
          </ac:spMkLst>
        </pc:spChg>
        <pc:spChg chg="add del mod">
          <ac:chgData name="Andres Hernando Dominguez" userId="5ddea36a-72d9-492e-964a-7e86b501ea68" providerId="ADAL" clId="{450B91F9-9622-4387-AA85-A976E5D41500}" dt="2022-10-24T21:01:47.077" v="208" actId="478"/>
          <ac:spMkLst>
            <pc:docMk/>
            <pc:sldMk cId="4104619297" sldId="712"/>
            <ac:spMk id="213" creationId="{4DA177B7-D108-5B1B-E430-49F95ADAF7C9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15" creationId="{33B4AE5C-5A5C-15B3-82C9-48243BC708CC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16" creationId="{1BF35A33-FFD2-6DE9-3A5F-BE04E4777A44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17" creationId="{2EBCD9AE-DCE6-BEC9-648F-18226F36D815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18" creationId="{3941E54A-FBD0-58D1-FE7D-305B3ECD71DB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19" creationId="{916915D9-5F4B-5F1F-72B8-7E3E4CDD49CB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20" creationId="{4D86741A-5065-B17D-9EA7-D212C1626348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21" creationId="{8F3134D8-00AD-D92D-8F9C-6FED6CA57EC5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22" creationId="{4F5D037A-7F74-DD51-6337-694C9A0D2C15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23" creationId="{50EACFD5-A242-79FE-1560-B3F9CE2CF9EB}"/>
          </ac:spMkLst>
        </pc:spChg>
        <pc:spChg chg="add del mod">
          <ac:chgData name="Andres Hernando Dominguez" userId="5ddea36a-72d9-492e-964a-7e86b501ea68" providerId="ADAL" clId="{450B91F9-9622-4387-AA85-A976E5D41500}" dt="2022-10-24T21:01:47.077" v="208" actId="478"/>
          <ac:spMkLst>
            <pc:docMk/>
            <pc:sldMk cId="4104619297" sldId="712"/>
            <ac:spMk id="224" creationId="{F1473A00-A435-EA5B-FA05-A031889AE0F4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26" creationId="{BA01D5A6-5A36-2593-CA82-65E622F625D7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27" creationId="{F2F93F52-AAE6-E798-B549-D518BAD03F45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28" creationId="{04034FA5-76B3-ADD1-136A-9297DAFE9AD4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29" creationId="{53030F8E-E2C1-5EE6-F3C4-882F6BBEF700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30" creationId="{B2F7F968-41FB-CDC0-EAA0-5FF31236C40F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31" creationId="{E66B639A-53DC-3520-6E1D-CAD5538A2416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32" creationId="{C7629269-C815-66C5-F608-6F68AE5DFE22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33" creationId="{A96FF2A9-EC14-EB1D-152C-D03714C8065F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34" creationId="{696C4C50-2CC0-DE1F-122D-9326FDDD4552}"/>
          </ac:spMkLst>
        </pc:spChg>
        <pc:spChg chg="add del mod">
          <ac:chgData name="Andres Hernando Dominguez" userId="5ddea36a-72d9-492e-964a-7e86b501ea68" providerId="ADAL" clId="{450B91F9-9622-4387-AA85-A976E5D41500}" dt="2022-10-24T21:01:47.077" v="208" actId="478"/>
          <ac:spMkLst>
            <pc:docMk/>
            <pc:sldMk cId="4104619297" sldId="712"/>
            <ac:spMk id="235" creationId="{814B5967-CA55-E4FB-C8F5-327EB389D3C1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37" creationId="{8A6C727E-3EED-7380-5FB9-BBF1673D1A33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38" creationId="{92B84745-82B6-EB96-42FB-7174F276FB54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39" creationId="{B429DF6E-B1D5-D587-7F86-692B62A468CF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40" creationId="{EC448F92-AC38-ACB9-06CD-8A5C1D573FBA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41" creationId="{CB88BE3E-6763-F601-AE42-D8DB15BC7835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42" creationId="{5E0E3A8E-2436-EBE0-D989-C262BBA9F055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43" creationId="{7C050A31-5B67-9D41-1ED5-16DA881C2BCD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44" creationId="{8936E520-9B18-4D7A-B7F5-30A71FA582C6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45" creationId="{DD1E4E4C-245D-AFBA-2F52-A8FCD4173390}"/>
          </ac:spMkLst>
        </pc:spChg>
        <pc:spChg chg="add del mod">
          <ac:chgData name="Andres Hernando Dominguez" userId="5ddea36a-72d9-492e-964a-7e86b501ea68" providerId="ADAL" clId="{450B91F9-9622-4387-AA85-A976E5D41500}" dt="2022-10-24T21:01:47.077" v="208" actId="478"/>
          <ac:spMkLst>
            <pc:docMk/>
            <pc:sldMk cId="4104619297" sldId="712"/>
            <ac:spMk id="246" creationId="{F6046677-EFD4-1005-11CE-ECAFC65D80FA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48" creationId="{2789F4CE-826D-16D6-B012-0EE077730A84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49" creationId="{B3C719D0-BDD2-AB1F-207B-6B8543EB5321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50" creationId="{B365FD25-B34C-70A2-D24B-ED534AD7F8FB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51" creationId="{1237F1EC-9969-BE0D-44B0-5C0668C8BCD4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52" creationId="{15E00FA7-25F9-81CA-12B2-02AE7C7AEDD6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53" creationId="{0965A33C-E1D0-8558-959F-B4D7A509A9F3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54" creationId="{EF9A26A6-8114-8625-DC4C-32EEFB669BFF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55" creationId="{7271F28F-6ADE-EFCD-F4D8-32E95B4422B0}"/>
          </ac:spMkLst>
        </pc:spChg>
        <pc:spChg chg="mod">
          <ac:chgData name="Andres Hernando Dominguez" userId="5ddea36a-72d9-492e-964a-7e86b501ea68" providerId="ADAL" clId="{450B91F9-9622-4387-AA85-A976E5D41500}" dt="2022-10-24T21:01:17.262" v="201" actId="14100"/>
          <ac:spMkLst>
            <pc:docMk/>
            <pc:sldMk cId="4104619297" sldId="712"/>
            <ac:spMk id="256" creationId="{7F74E04F-C449-BD89-96AB-4F574F224818}"/>
          </ac:spMkLst>
        </pc:spChg>
        <pc:spChg chg="add del mod">
          <ac:chgData name="Andres Hernando Dominguez" userId="5ddea36a-72d9-492e-964a-7e86b501ea68" providerId="ADAL" clId="{450B91F9-9622-4387-AA85-A976E5D41500}" dt="2022-10-24T21:01:47.077" v="208" actId="478"/>
          <ac:spMkLst>
            <pc:docMk/>
            <pc:sldMk cId="4104619297" sldId="712"/>
            <ac:spMk id="257" creationId="{676974B0-3254-3207-3D2D-F24686E43B30}"/>
          </ac:spMkLst>
        </pc:spChg>
        <pc:spChg chg="add del mod">
          <ac:chgData name="Andres Hernando Dominguez" userId="5ddea36a-72d9-492e-964a-7e86b501ea68" providerId="ADAL" clId="{450B91F9-9622-4387-AA85-A976E5D41500}" dt="2022-10-24T21:01:44.897" v="207" actId="478"/>
          <ac:spMkLst>
            <pc:docMk/>
            <pc:sldMk cId="4104619297" sldId="712"/>
            <ac:spMk id="260" creationId="{31EEB783-8001-1C39-8FC1-B61CD56A6E2A}"/>
          </ac:spMkLst>
        </pc:spChg>
        <pc:spChg chg="mod">
          <ac:chgData name="Andres Hernando Dominguez" userId="5ddea36a-72d9-492e-964a-7e86b501ea68" providerId="ADAL" clId="{450B91F9-9622-4387-AA85-A976E5D41500}" dt="2022-10-24T21:01:47.789" v="209"/>
          <ac:spMkLst>
            <pc:docMk/>
            <pc:sldMk cId="4104619297" sldId="712"/>
            <ac:spMk id="263" creationId="{C2502E28-7E73-814A-13A3-939650A286DE}"/>
          </ac:spMkLst>
        </pc:spChg>
        <pc:spChg chg="mod">
          <ac:chgData name="Andres Hernando Dominguez" userId="5ddea36a-72d9-492e-964a-7e86b501ea68" providerId="ADAL" clId="{450B91F9-9622-4387-AA85-A976E5D41500}" dt="2022-10-24T21:01:47.789" v="209"/>
          <ac:spMkLst>
            <pc:docMk/>
            <pc:sldMk cId="4104619297" sldId="712"/>
            <ac:spMk id="264" creationId="{4A83975E-731A-1958-6DCB-370F95D70946}"/>
          </ac:spMkLst>
        </pc:spChg>
        <pc:spChg chg="mod">
          <ac:chgData name="Andres Hernando Dominguez" userId="5ddea36a-72d9-492e-964a-7e86b501ea68" providerId="ADAL" clId="{450B91F9-9622-4387-AA85-A976E5D41500}" dt="2022-10-24T21:01:47.789" v="209"/>
          <ac:spMkLst>
            <pc:docMk/>
            <pc:sldMk cId="4104619297" sldId="712"/>
            <ac:spMk id="265" creationId="{2C33852B-96AA-C00A-45C8-EB5689587940}"/>
          </ac:spMkLst>
        </pc:spChg>
        <pc:spChg chg="mod">
          <ac:chgData name="Andres Hernando Dominguez" userId="5ddea36a-72d9-492e-964a-7e86b501ea68" providerId="ADAL" clId="{450B91F9-9622-4387-AA85-A976E5D41500}" dt="2022-10-24T21:01:47.789" v="209"/>
          <ac:spMkLst>
            <pc:docMk/>
            <pc:sldMk cId="4104619297" sldId="712"/>
            <ac:spMk id="266" creationId="{3CD1A3D4-3435-0B90-F181-ABDAEF46A2A2}"/>
          </ac:spMkLst>
        </pc:spChg>
        <pc:spChg chg="mod">
          <ac:chgData name="Andres Hernando Dominguez" userId="5ddea36a-72d9-492e-964a-7e86b501ea68" providerId="ADAL" clId="{450B91F9-9622-4387-AA85-A976E5D41500}" dt="2022-10-24T21:01:47.789" v="209"/>
          <ac:spMkLst>
            <pc:docMk/>
            <pc:sldMk cId="4104619297" sldId="712"/>
            <ac:spMk id="267" creationId="{E26607ED-4C30-20A5-0054-FBA3E9B4E050}"/>
          </ac:spMkLst>
        </pc:spChg>
        <pc:spChg chg="mod">
          <ac:chgData name="Andres Hernando Dominguez" userId="5ddea36a-72d9-492e-964a-7e86b501ea68" providerId="ADAL" clId="{450B91F9-9622-4387-AA85-A976E5D41500}" dt="2022-10-24T21:01:47.789" v="209"/>
          <ac:spMkLst>
            <pc:docMk/>
            <pc:sldMk cId="4104619297" sldId="712"/>
            <ac:spMk id="268" creationId="{F3E399A6-5C1E-DE18-6EE8-1B09C1071C45}"/>
          </ac:spMkLst>
        </pc:spChg>
        <pc:spChg chg="mod">
          <ac:chgData name="Andres Hernando Dominguez" userId="5ddea36a-72d9-492e-964a-7e86b501ea68" providerId="ADAL" clId="{450B91F9-9622-4387-AA85-A976E5D41500}" dt="2022-10-24T21:01:47.789" v="209"/>
          <ac:spMkLst>
            <pc:docMk/>
            <pc:sldMk cId="4104619297" sldId="712"/>
            <ac:spMk id="269" creationId="{D30D0F57-0803-4210-016E-63DF329CCA70}"/>
          </ac:spMkLst>
        </pc:spChg>
        <pc:spChg chg="mod">
          <ac:chgData name="Andres Hernando Dominguez" userId="5ddea36a-72d9-492e-964a-7e86b501ea68" providerId="ADAL" clId="{450B91F9-9622-4387-AA85-A976E5D41500}" dt="2022-10-24T21:01:47.789" v="209"/>
          <ac:spMkLst>
            <pc:docMk/>
            <pc:sldMk cId="4104619297" sldId="712"/>
            <ac:spMk id="270" creationId="{B59FAAF7-9496-4FB8-9892-B554C0B31C69}"/>
          </ac:spMkLst>
        </pc:spChg>
        <pc:spChg chg="mod">
          <ac:chgData name="Andres Hernando Dominguez" userId="5ddea36a-72d9-492e-964a-7e86b501ea68" providerId="ADAL" clId="{450B91F9-9622-4387-AA85-A976E5D41500}" dt="2022-10-24T21:01:47.789" v="209"/>
          <ac:spMkLst>
            <pc:docMk/>
            <pc:sldMk cId="4104619297" sldId="712"/>
            <ac:spMk id="271" creationId="{199407B1-F239-52E2-9501-4CA9D7C55C61}"/>
          </ac:spMkLst>
        </pc:spChg>
        <pc:spChg chg="mod">
          <ac:chgData name="Andres Hernando Dominguez" userId="5ddea36a-72d9-492e-964a-7e86b501ea68" providerId="ADAL" clId="{450B91F9-9622-4387-AA85-A976E5D41500}" dt="2022-10-24T21:01:47.789" v="209"/>
          <ac:spMkLst>
            <pc:docMk/>
            <pc:sldMk cId="4104619297" sldId="712"/>
            <ac:spMk id="272" creationId="{C8D87663-DE83-0E20-09E2-BC90BB7CCEA0}"/>
          </ac:spMkLst>
        </pc:spChg>
        <pc:spChg chg="mod">
          <ac:chgData name="Andres Hernando Dominguez" userId="5ddea36a-72d9-492e-964a-7e86b501ea68" providerId="ADAL" clId="{450B91F9-9622-4387-AA85-A976E5D41500}" dt="2022-10-24T21:01:47.789" v="209"/>
          <ac:spMkLst>
            <pc:docMk/>
            <pc:sldMk cId="4104619297" sldId="712"/>
            <ac:spMk id="273" creationId="{EF542BB6-00F4-7AFF-C120-501AC4396F78}"/>
          </ac:spMkLst>
        </pc:spChg>
        <pc:spChg chg="mod topLvl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276" creationId="{99CA82AF-F8E4-1C06-B29B-275BE2C05CFD}"/>
          </ac:spMkLst>
        </pc:spChg>
        <pc:spChg chg="mod topLvl">
          <ac:chgData name="Andres Hernando Dominguez" userId="5ddea36a-72d9-492e-964a-7e86b501ea68" providerId="ADAL" clId="{450B91F9-9622-4387-AA85-A976E5D41500}" dt="2022-10-24T23:03:07.066" v="3816" actId="6549"/>
          <ac:spMkLst>
            <pc:docMk/>
            <pc:sldMk cId="4104619297" sldId="712"/>
            <ac:spMk id="277" creationId="{24998666-1DA0-7BA9-3B89-B5D8CCCAC938}"/>
          </ac:spMkLst>
        </pc:spChg>
        <pc:spChg chg="mod topLvl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278" creationId="{8A9B4FE2-350D-E9B7-8244-6B098CE7C0F0}"/>
          </ac:spMkLst>
        </pc:spChg>
        <pc:spChg chg="mod topLvl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279" creationId="{77888B99-5B8C-6C3A-A42B-CFD578B20761}"/>
          </ac:spMkLst>
        </pc:spChg>
        <pc:spChg chg="mod topLvl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280" creationId="{22A45148-53C3-B319-3517-A94895923248}"/>
          </ac:spMkLst>
        </pc:spChg>
        <pc:spChg chg="mod topLvl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281" creationId="{E9A18EB1-6271-C357-2D1C-B28678ED642E}"/>
          </ac:spMkLst>
        </pc:spChg>
        <pc:spChg chg="mod topLvl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282" creationId="{33BCB2E3-2EBF-E7A5-5CF4-FD0AA520139F}"/>
          </ac:spMkLst>
        </pc:spChg>
        <pc:spChg chg="mod topLvl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283" creationId="{2C5FA28F-51DA-D14A-4382-C404671F5626}"/>
          </ac:spMkLst>
        </pc:spChg>
        <pc:spChg chg="mod topLvl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284" creationId="{2CA65DD5-0658-5A05-D54A-49D6F37523A6}"/>
          </ac:spMkLst>
        </pc:spChg>
        <pc:spChg chg="mod topLvl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285" creationId="{E9819047-C063-7F7D-40D0-07E2E4AD834A}"/>
          </ac:spMkLst>
        </pc:spChg>
        <pc:spChg chg="mod topLvl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286" creationId="{44FBFAA2-2441-56EA-089F-A7B46C03DC81}"/>
          </ac:spMkLst>
        </pc:spChg>
        <pc:spChg chg="mod">
          <ac:chgData name="Andres Hernando Dominguez" userId="5ddea36a-72d9-492e-964a-7e86b501ea68" providerId="ADAL" clId="{450B91F9-9622-4387-AA85-A976E5D41500}" dt="2022-10-24T21:02:49.759" v="225"/>
          <ac:spMkLst>
            <pc:docMk/>
            <pc:sldMk cId="4104619297" sldId="712"/>
            <ac:spMk id="288" creationId="{412FF4ED-EABB-9F0C-580C-E91436E08F7E}"/>
          </ac:spMkLst>
        </pc:spChg>
        <pc:spChg chg="mod">
          <ac:chgData name="Andres Hernando Dominguez" userId="5ddea36a-72d9-492e-964a-7e86b501ea68" providerId="ADAL" clId="{450B91F9-9622-4387-AA85-A976E5D41500}" dt="2022-10-24T21:02:49.759" v="225"/>
          <ac:spMkLst>
            <pc:docMk/>
            <pc:sldMk cId="4104619297" sldId="712"/>
            <ac:spMk id="289" creationId="{59B01363-8F5F-4FFB-E8BB-BBDF27958066}"/>
          </ac:spMkLst>
        </pc:spChg>
        <pc:spChg chg="mod">
          <ac:chgData name="Andres Hernando Dominguez" userId="5ddea36a-72d9-492e-964a-7e86b501ea68" providerId="ADAL" clId="{450B91F9-9622-4387-AA85-A976E5D41500}" dt="2022-10-24T21:02:49.759" v="225"/>
          <ac:spMkLst>
            <pc:docMk/>
            <pc:sldMk cId="4104619297" sldId="712"/>
            <ac:spMk id="290" creationId="{357DD2F3-9B49-50C3-D35E-BEDB5AC9F8AF}"/>
          </ac:spMkLst>
        </pc:spChg>
        <pc:spChg chg="mod">
          <ac:chgData name="Andres Hernando Dominguez" userId="5ddea36a-72d9-492e-964a-7e86b501ea68" providerId="ADAL" clId="{450B91F9-9622-4387-AA85-A976E5D41500}" dt="2022-10-24T21:02:49.759" v="225"/>
          <ac:spMkLst>
            <pc:docMk/>
            <pc:sldMk cId="4104619297" sldId="712"/>
            <ac:spMk id="291" creationId="{0266F702-EC6C-8747-8F81-D085F4ED86A5}"/>
          </ac:spMkLst>
        </pc:spChg>
        <pc:spChg chg="mod">
          <ac:chgData name="Andres Hernando Dominguez" userId="5ddea36a-72d9-492e-964a-7e86b501ea68" providerId="ADAL" clId="{450B91F9-9622-4387-AA85-A976E5D41500}" dt="2022-10-24T21:02:49.759" v="225"/>
          <ac:spMkLst>
            <pc:docMk/>
            <pc:sldMk cId="4104619297" sldId="712"/>
            <ac:spMk id="292" creationId="{322B22A3-5D5B-81A7-837D-E05BC53E15E1}"/>
          </ac:spMkLst>
        </pc:spChg>
        <pc:spChg chg="mod">
          <ac:chgData name="Andres Hernando Dominguez" userId="5ddea36a-72d9-492e-964a-7e86b501ea68" providerId="ADAL" clId="{450B91F9-9622-4387-AA85-A976E5D41500}" dt="2022-10-24T21:02:49.759" v="225"/>
          <ac:spMkLst>
            <pc:docMk/>
            <pc:sldMk cId="4104619297" sldId="712"/>
            <ac:spMk id="293" creationId="{93DC595B-0941-8226-06B1-81AD9B5AAE1C}"/>
          </ac:spMkLst>
        </pc:spChg>
        <pc:spChg chg="mod">
          <ac:chgData name="Andres Hernando Dominguez" userId="5ddea36a-72d9-492e-964a-7e86b501ea68" providerId="ADAL" clId="{450B91F9-9622-4387-AA85-A976E5D41500}" dt="2022-10-24T21:02:49.759" v="225"/>
          <ac:spMkLst>
            <pc:docMk/>
            <pc:sldMk cId="4104619297" sldId="712"/>
            <ac:spMk id="294" creationId="{8E130EA6-1A05-B3C5-3912-2AD534C9CABA}"/>
          </ac:spMkLst>
        </pc:spChg>
        <pc:spChg chg="mod">
          <ac:chgData name="Andres Hernando Dominguez" userId="5ddea36a-72d9-492e-964a-7e86b501ea68" providerId="ADAL" clId="{450B91F9-9622-4387-AA85-A976E5D41500}" dt="2022-10-24T21:02:49.759" v="225"/>
          <ac:spMkLst>
            <pc:docMk/>
            <pc:sldMk cId="4104619297" sldId="712"/>
            <ac:spMk id="295" creationId="{8DC4442E-B5C0-470B-F6E1-3F7D55AB16E7}"/>
          </ac:spMkLst>
        </pc:spChg>
        <pc:spChg chg="mod">
          <ac:chgData name="Andres Hernando Dominguez" userId="5ddea36a-72d9-492e-964a-7e86b501ea68" providerId="ADAL" clId="{450B91F9-9622-4387-AA85-A976E5D41500}" dt="2022-10-24T21:02:49.759" v="225"/>
          <ac:spMkLst>
            <pc:docMk/>
            <pc:sldMk cId="4104619297" sldId="712"/>
            <ac:spMk id="296" creationId="{30D11C83-99DD-AE72-2C5E-71E74E492114}"/>
          </ac:spMkLst>
        </pc:spChg>
        <pc:spChg chg="mod">
          <ac:chgData name="Andres Hernando Dominguez" userId="5ddea36a-72d9-492e-964a-7e86b501ea68" providerId="ADAL" clId="{450B91F9-9622-4387-AA85-A976E5D41500}" dt="2022-10-24T21:03:16.638" v="242" actId="1076"/>
          <ac:spMkLst>
            <pc:docMk/>
            <pc:sldMk cId="4104619297" sldId="712"/>
            <ac:spMk id="298" creationId="{D4CC042F-B21E-DE92-1F41-04CA706F9EB3}"/>
          </ac:spMkLst>
        </pc:spChg>
        <pc:spChg chg="mod">
          <ac:chgData name="Andres Hernando Dominguez" userId="5ddea36a-72d9-492e-964a-7e86b501ea68" providerId="ADAL" clId="{450B91F9-9622-4387-AA85-A976E5D41500}" dt="2022-10-24T21:03:16.638" v="242" actId="1076"/>
          <ac:spMkLst>
            <pc:docMk/>
            <pc:sldMk cId="4104619297" sldId="712"/>
            <ac:spMk id="299" creationId="{5658E877-ADD5-8AB1-7B48-B4C3AA39F411}"/>
          </ac:spMkLst>
        </pc:spChg>
        <pc:spChg chg="mod">
          <ac:chgData name="Andres Hernando Dominguez" userId="5ddea36a-72d9-492e-964a-7e86b501ea68" providerId="ADAL" clId="{450B91F9-9622-4387-AA85-A976E5D41500}" dt="2022-10-24T21:03:16.638" v="242" actId="1076"/>
          <ac:spMkLst>
            <pc:docMk/>
            <pc:sldMk cId="4104619297" sldId="712"/>
            <ac:spMk id="300" creationId="{A2B8FE8F-05D9-B771-170D-5DAE2977FEA6}"/>
          </ac:spMkLst>
        </pc:spChg>
        <pc:spChg chg="mod">
          <ac:chgData name="Andres Hernando Dominguez" userId="5ddea36a-72d9-492e-964a-7e86b501ea68" providerId="ADAL" clId="{450B91F9-9622-4387-AA85-A976E5D41500}" dt="2022-10-24T21:03:16.638" v="242" actId="1076"/>
          <ac:spMkLst>
            <pc:docMk/>
            <pc:sldMk cId="4104619297" sldId="712"/>
            <ac:spMk id="301" creationId="{8589EE78-15BB-CCEB-F893-2CC9BC9C7DA5}"/>
          </ac:spMkLst>
        </pc:spChg>
        <pc:spChg chg="mod">
          <ac:chgData name="Andres Hernando Dominguez" userId="5ddea36a-72d9-492e-964a-7e86b501ea68" providerId="ADAL" clId="{450B91F9-9622-4387-AA85-A976E5D41500}" dt="2022-10-24T21:03:16.638" v="242" actId="1076"/>
          <ac:spMkLst>
            <pc:docMk/>
            <pc:sldMk cId="4104619297" sldId="712"/>
            <ac:spMk id="302" creationId="{51DE112E-BD23-F7C5-889B-4E524E57DCFF}"/>
          </ac:spMkLst>
        </pc:spChg>
        <pc:spChg chg="mod">
          <ac:chgData name="Andres Hernando Dominguez" userId="5ddea36a-72d9-492e-964a-7e86b501ea68" providerId="ADAL" clId="{450B91F9-9622-4387-AA85-A976E5D41500}" dt="2022-10-24T21:03:16.638" v="242" actId="1076"/>
          <ac:spMkLst>
            <pc:docMk/>
            <pc:sldMk cId="4104619297" sldId="712"/>
            <ac:spMk id="303" creationId="{BA9FA462-E10E-CD3C-8CFA-D14EE47FC219}"/>
          </ac:spMkLst>
        </pc:spChg>
        <pc:spChg chg="mod">
          <ac:chgData name="Andres Hernando Dominguez" userId="5ddea36a-72d9-492e-964a-7e86b501ea68" providerId="ADAL" clId="{450B91F9-9622-4387-AA85-A976E5D41500}" dt="2022-10-24T21:03:16.638" v="242" actId="1076"/>
          <ac:spMkLst>
            <pc:docMk/>
            <pc:sldMk cId="4104619297" sldId="712"/>
            <ac:spMk id="304" creationId="{0452B658-3712-07A3-D9B8-53339AC007D8}"/>
          </ac:spMkLst>
        </pc:spChg>
        <pc:spChg chg="mod">
          <ac:chgData name="Andres Hernando Dominguez" userId="5ddea36a-72d9-492e-964a-7e86b501ea68" providerId="ADAL" clId="{450B91F9-9622-4387-AA85-A976E5D41500}" dt="2022-10-24T21:03:16.638" v="242" actId="1076"/>
          <ac:spMkLst>
            <pc:docMk/>
            <pc:sldMk cId="4104619297" sldId="712"/>
            <ac:spMk id="305" creationId="{F430AC8D-BCFB-6F8D-D19F-82D2A0E44F4C}"/>
          </ac:spMkLst>
        </pc:spChg>
        <pc:spChg chg="mod">
          <ac:chgData name="Andres Hernando Dominguez" userId="5ddea36a-72d9-492e-964a-7e86b501ea68" providerId="ADAL" clId="{450B91F9-9622-4387-AA85-A976E5D41500}" dt="2022-10-24T21:03:16.638" v="242" actId="1076"/>
          <ac:spMkLst>
            <pc:docMk/>
            <pc:sldMk cId="4104619297" sldId="712"/>
            <ac:spMk id="306" creationId="{D4D2F264-2619-378E-5C3D-4783841F8724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308" creationId="{942451C6-C3E9-3B1C-47C5-9BAC2353D19E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309" creationId="{E01CE52A-D359-05DC-AB62-DDA6637FD527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310" creationId="{343E3486-67A2-813E-27BA-5E34132014FF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311" creationId="{1FB4FB60-E830-36CE-0497-ED37BB105684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312" creationId="{895742B7-C254-05AB-33AE-5CADDA1A2DFD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313" creationId="{961F4B8F-5943-3817-92FB-17FFBD8E8D78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314" creationId="{658EABB4-18ED-EF1F-3769-3F0235B7D68C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315" creationId="{F41B895F-64FD-B4CC-FB95-635B39850734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316" creationId="{3434D06A-15A4-1462-0E6A-74F9567CC806}"/>
          </ac:spMkLst>
        </pc:spChg>
        <pc:spChg chg="add mod topLvl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317" creationId="{9CF823F4-65F4-8BBA-7C2F-C64C257A2877}"/>
          </ac:spMkLst>
        </pc:spChg>
        <pc:spChg chg="mod">
          <ac:chgData name="Andres Hernando Dominguez" userId="5ddea36a-72d9-492e-964a-7e86b501ea68" providerId="ADAL" clId="{450B91F9-9622-4387-AA85-A976E5D41500}" dt="2022-10-24T21:04:03.945" v="252"/>
          <ac:spMkLst>
            <pc:docMk/>
            <pc:sldMk cId="4104619297" sldId="712"/>
            <ac:spMk id="320" creationId="{85566047-2A36-63D7-4736-794C64B3B2E4}"/>
          </ac:spMkLst>
        </pc:spChg>
        <pc:spChg chg="mod">
          <ac:chgData name="Andres Hernando Dominguez" userId="5ddea36a-72d9-492e-964a-7e86b501ea68" providerId="ADAL" clId="{450B91F9-9622-4387-AA85-A976E5D41500}" dt="2022-10-24T21:04:03.945" v="252"/>
          <ac:spMkLst>
            <pc:docMk/>
            <pc:sldMk cId="4104619297" sldId="712"/>
            <ac:spMk id="321" creationId="{05222915-6964-6B93-19BB-0CB227F80626}"/>
          </ac:spMkLst>
        </pc:spChg>
        <pc:spChg chg="mod">
          <ac:chgData name="Andres Hernando Dominguez" userId="5ddea36a-72d9-492e-964a-7e86b501ea68" providerId="ADAL" clId="{450B91F9-9622-4387-AA85-A976E5D41500}" dt="2022-10-24T21:04:03.945" v="252"/>
          <ac:spMkLst>
            <pc:docMk/>
            <pc:sldMk cId="4104619297" sldId="712"/>
            <ac:spMk id="322" creationId="{2C31A115-6FA5-CE54-FFFB-00A841E17F13}"/>
          </ac:spMkLst>
        </pc:spChg>
        <pc:spChg chg="mod">
          <ac:chgData name="Andres Hernando Dominguez" userId="5ddea36a-72d9-492e-964a-7e86b501ea68" providerId="ADAL" clId="{450B91F9-9622-4387-AA85-A976E5D41500}" dt="2022-10-24T21:04:03.945" v="252"/>
          <ac:spMkLst>
            <pc:docMk/>
            <pc:sldMk cId="4104619297" sldId="712"/>
            <ac:spMk id="323" creationId="{2DDE4C21-CE8F-1898-E63E-3C7CFAC4FE0E}"/>
          </ac:spMkLst>
        </pc:spChg>
        <pc:spChg chg="mod">
          <ac:chgData name="Andres Hernando Dominguez" userId="5ddea36a-72d9-492e-964a-7e86b501ea68" providerId="ADAL" clId="{450B91F9-9622-4387-AA85-A976E5D41500}" dt="2022-10-24T21:04:03.945" v="252"/>
          <ac:spMkLst>
            <pc:docMk/>
            <pc:sldMk cId="4104619297" sldId="712"/>
            <ac:spMk id="324" creationId="{1DDE48AC-A567-3F80-9B10-C7C9D8186283}"/>
          </ac:spMkLst>
        </pc:spChg>
        <pc:spChg chg="mod">
          <ac:chgData name="Andres Hernando Dominguez" userId="5ddea36a-72d9-492e-964a-7e86b501ea68" providerId="ADAL" clId="{450B91F9-9622-4387-AA85-A976E5D41500}" dt="2022-10-24T21:04:03.945" v="252"/>
          <ac:spMkLst>
            <pc:docMk/>
            <pc:sldMk cId="4104619297" sldId="712"/>
            <ac:spMk id="325" creationId="{27C8A1AC-6900-0937-B037-B2716692B9F5}"/>
          </ac:spMkLst>
        </pc:spChg>
        <pc:spChg chg="mod">
          <ac:chgData name="Andres Hernando Dominguez" userId="5ddea36a-72d9-492e-964a-7e86b501ea68" providerId="ADAL" clId="{450B91F9-9622-4387-AA85-A976E5D41500}" dt="2022-10-24T21:04:03.945" v="252"/>
          <ac:spMkLst>
            <pc:docMk/>
            <pc:sldMk cId="4104619297" sldId="712"/>
            <ac:spMk id="326" creationId="{33537310-86FD-E221-2EEC-A262F3D57B8B}"/>
          </ac:spMkLst>
        </pc:spChg>
        <pc:spChg chg="mod">
          <ac:chgData name="Andres Hernando Dominguez" userId="5ddea36a-72d9-492e-964a-7e86b501ea68" providerId="ADAL" clId="{450B91F9-9622-4387-AA85-A976E5D41500}" dt="2022-10-24T21:04:03.945" v="252"/>
          <ac:spMkLst>
            <pc:docMk/>
            <pc:sldMk cId="4104619297" sldId="712"/>
            <ac:spMk id="327" creationId="{96D9B841-738B-B12F-2A49-F9B2512C90A7}"/>
          </ac:spMkLst>
        </pc:spChg>
        <pc:spChg chg="mod">
          <ac:chgData name="Andres Hernando Dominguez" userId="5ddea36a-72d9-492e-964a-7e86b501ea68" providerId="ADAL" clId="{450B91F9-9622-4387-AA85-A976E5D41500}" dt="2022-10-24T21:04:03.945" v="252"/>
          <ac:spMkLst>
            <pc:docMk/>
            <pc:sldMk cId="4104619297" sldId="712"/>
            <ac:spMk id="328" creationId="{5ABCEFF1-AFBD-BF53-B9C4-3575DE3D5155}"/>
          </ac:spMkLst>
        </pc:spChg>
        <pc:spChg chg="mod">
          <ac:chgData name="Andres Hernando Dominguez" userId="5ddea36a-72d9-492e-964a-7e86b501ea68" providerId="ADAL" clId="{450B91F9-9622-4387-AA85-A976E5D41500}" dt="2022-10-24T21:04:09.870" v="256"/>
          <ac:spMkLst>
            <pc:docMk/>
            <pc:sldMk cId="4104619297" sldId="712"/>
            <ac:spMk id="330" creationId="{07BFA709-4DCF-2D37-3D67-FFE4874139B6}"/>
          </ac:spMkLst>
        </pc:spChg>
        <pc:spChg chg="mod">
          <ac:chgData name="Andres Hernando Dominguez" userId="5ddea36a-72d9-492e-964a-7e86b501ea68" providerId="ADAL" clId="{450B91F9-9622-4387-AA85-A976E5D41500}" dt="2022-10-24T21:04:09.870" v="256"/>
          <ac:spMkLst>
            <pc:docMk/>
            <pc:sldMk cId="4104619297" sldId="712"/>
            <ac:spMk id="331" creationId="{3827BD01-C465-9EC5-BF35-2273AEA9521C}"/>
          </ac:spMkLst>
        </pc:spChg>
        <pc:spChg chg="mod">
          <ac:chgData name="Andres Hernando Dominguez" userId="5ddea36a-72d9-492e-964a-7e86b501ea68" providerId="ADAL" clId="{450B91F9-9622-4387-AA85-A976E5D41500}" dt="2022-10-24T21:04:09.870" v="256"/>
          <ac:spMkLst>
            <pc:docMk/>
            <pc:sldMk cId="4104619297" sldId="712"/>
            <ac:spMk id="332" creationId="{55F77E3F-75B7-691F-4D04-51905F4D96A4}"/>
          </ac:spMkLst>
        </pc:spChg>
        <pc:spChg chg="mod">
          <ac:chgData name="Andres Hernando Dominguez" userId="5ddea36a-72d9-492e-964a-7e86b501ea68" providerId="ADAL" clId="{450B91F9-9622-4387-AA85-A976E5D41500}" dt="2022-10-24T21:04:09.870" v="256"/>
          <ac:spMkLst>
            <pc:docMk/>
            <pc:sldMk cId="4104619297" sldId="712"/>
            <ac:spMk id="333" creationId="{1BDF2E65-B34F-5B29-2B40-870C534991C6}"/>
          </ac:spMkLst>
        </pc:spChg>
        <pc:spChg chg="mod">
          <ac:chgData name="Andres Hernando Dominguez" userId="5ddea36a-72d9-492e-964a-7e86b501ea68" providerId="ADAL" clId="{450B91F9-9622-4387-AA85-A976E5D41500}" dt="2022-10-24T21:04:09.870" v="256"/>
          <ac:spMkLst>
            <pc:docMk/>
            <pc:sldMk cId="4104619297" sldId="712"/>
            <ac:spMk id="334" creationId="{E2ACDB48-44FB-D7A4-25E8-FC3C2FF1FABF}"/>
          </ac:spMkLst>
        </pc:spChg>
        <pc:spChg chg="mod">
          <ac:chgData name="Andres Hernando Dominguez" userId="5ddea36a-72d9-492e-964a-7e86b501ea68" providerId="ADAL" clId="{450B91F9-9622-4387-AA85-A976E5D41500}" dt="2022-10-24T21:04:09.870" v="256"/>
          <ac:spMkLst>
            <pc:docMk/>
            <pc:sldMk cId="4104619297" sldId="712"/>
            <ac:spMk id="335" creationId="{ED584B79-0040-FF51-D82B-EBC18EE97120}"/>
          </ac:spMkLst>
        </pc:spChg>
        <pc:spChg chg="mod">
          <ac:chgData name="Andres Hernando Dominguez" userId="5ddea36a-72d9-492e-964a-7e86b501ea68" providerId="ADAL" clId="{450B91F9-9622-4387-AA85-A976E5D41500}" dt="2022-10-24T21:04:09.870" v="256"/>
          <ac:spMkLst>
            <pc:docMk/>
            <pc:sldMk cId="4104619297" sldId="712"/>
            <ac:spMk id="336" creationId="{F4CF8908-2417-46BF-F6AA-3041938E3C04}"/>
          </ac:spMkLst>
        </pc:spChg>
        <pc:spChg chg="mod">
          <ac:chgData name="Andres Hernando Dominguez" userId="5ddea36a-72d9-492e-964a-7e86b501ea68" providerId="ADAL" clId="{450B91F9-9622-4387-AA85-A976E5D41500}" dt="2022-10-24T21:04:09.870" v="256"/>
          <ac:spMkLst>
            <pc:docMk/>
            <pc:sldMk cId="4104619297" sldId="712"/>
            <ac:spMk id="337" creationId="{872CAE33-2B65-5853-786B-BDECA82E9A4E}"/>
          </ac:spMkLst>
        </pc:spChg>
        <pc:spChg chg="mod">
          <ac:chgData name="Andres Hernando Dominguez" userId="5ddea36a-72d9-492e-964a-7e86b501ea68" providerId="ADAL" clId="{450B91F9-9622-4387-AA85-A976E5D41500}" dt="2022-10-24T21:04:09.870" v="256"/>
          <ac:spMkLst>
            <pc:docMk/>
            <pc:sldMk cId="4104619297" sldId="712"/>
            <ac:spMk id="338" creationId="{A2D30426-6E1F-B498-E6E2-197B636D992E}"/>
          </ac:spMkLst>
        </pc:spChg>
        <pc:spChg chg="mod">
          <ac:chgData name="Andres Hernando Dominguez" userId="5ddea36a-72d9-492e-964a-7e86b501ea68" providerId="ADAL" clId="{450B91F9-9622-4387-AA85-A976E5D41500}" dt="2022-10-24T21:04:28.263" v="260" actId="1076"/>
          <ac:spMkLst>
            <pc:docMk/>
            <pc:sldMk cId="4104619297" sldId="712"/>
            <ac:spMk id="340" creationId="{F9C106B3-7852-3DC2-4893-9CD36ACB018C}"/>
          </ac:spMkLst>
        </pc:spChg>
        <pc:spChg chg="mod">
          <ac:chgData name="Andres Hernando Dominguez" userId="5ddea36a-72d9-492e-964a-7e86b501ea68" providerId="ADAL" clId="{450B91F9-9622-4387-AA85-A976E5D41500}" dt="2022-10-24T21:04:28.263" v="260" actId="1076"/>
          <ac:spMkLst>
            <pc:docMk/>
            <pc:sldMk cId="4104619297" sldId="712"/>
            <ac:spMk id="341" creationId="{7DC05ADF-5A8A-B406-1A72-C14F6C591259}"/>
          </ac:spMkLst>
        </pc:spChg>
        <pc:spChg chg="mod">
          <ac:chgData name="Andres Hernando Dominguez" userId="5ddea36a-72d9-492e-964a-7e86b501ea68" providerId="ADAL" clId="{450B91F9-9622-4387-AA85-A976E5D41500}" dt="2022-10-24T21:04:28.263" v="260" actId="1076"/>
          <ac:spMkLst>
            <pc:docMk/>
            <pc:sldMk cId="4104619297" sldId="712"/>
            <ac:spMk id="342" creationId="{60FCC992-2ACF-6610-5A14-9970D2C0CEFA}"/>
          </ac:spMkLst>
        </pc:spChg>
        <pc:spChg chg="mod">
          <ac:chgData name="Andres Hernando Dominguez" userId="5ddea36a-72d9-492e-964a-7e86b501ea68" providerId="ADAL" clId="{450B91F9-9622-4387-AA85-A976E5D41500}" dt="2022-10-24T21:04:28.263" v="260" actId="1076"/>
          <ac:spMkLst>
            <pc:docMk/>
            <pc:sldMk cId="4104619297" sldId="712"/>
            <ac:spMk id="343" creationId="{AC529C4C-A78C-8CFE-766D-7AC566A2B00F}"/>
          </ac:spMkLst>
        </pc:spChg>
        <pc:spChg chg="mod">
          <ac:chgData name="Andres Hernando Dominguez" userId="5ddea36a-72d9-492e-964a-7e86b501ea68" providerId="ADAL" clId="{450B91F9-9622-4387-AA85-A976E5D41500}" dt="2022-10-24T21:04:28.263" v="260" actId="1076"/>
          <ac:spMkLst>
            <pc:docMk/>
            <pc:sldMk cId="4104619297" sldId="712"/>
            <ac:spMk id="344" creationId="{5F6BAEC3-3D85-14DC-B34C-95CC7B1C4459}"/>
          </ac:spMkLst>
        </pc:spChg>
        <pc:spChg chg="mod">
          <ac:chgData name="Andres Hernando Dominguez" userId="5ddea36a-72d9-492e-964a-7e86b501ea68" providerId="ADAL" clId="{450B91F9-9622-4387-AA85-A976E5D41500}" dt="2022-10-24T21:04:28.263" v="260" actId="1076"/>
          <ac:spMkLst>
            <pc:docMk/>
            <pc:sldMk cId="4104619297" sldId="712"/>
            <ac:spMk id="345" creationId="{9D27D664-628B-4490-5A18-8783A6E3799A}"/>
          </ac:spMkLst>
        </pc:spChg>
        <pc:spChg chg="mod">
          <ac:chgData name="Andres Hernando Dominguez" userId="5ddea36a-72d9-492e-964a-7e86b501ea68" providerId="ADAL" clId="{450B91F9-9622-4387-AA85-A976E5D41500}" dt="2022-10-24T21:04:28.263" v="260" actId="1076"/>
          <ac:spMkLst>
            <pc:docMk/>
            <pc:sldMk cId="4104619297" sldId="712"/>
            <ac:spMk id="346" creationId="{6E260D8A-CC65-8B3A-D52B-B194E620C287}"/>
          </ac:spMkLst>
        </pc:spChg>
        <pc:spChg chg="mod">
          <ac:chgData name="Andres Hernando Dominguez" userId="5ddea36a-72d9-492e-964a-7e86b501ea68" providerId="ADAL" clId="{450B91F9-9622-4387-AA85-A976E5D41500}" dt="2022-10-24T21:04:28.263" v="260" actId="1076"/>
          <ac:spMkLst>
            <pc:docMk/>
            <pc:sldMk cId="4104619297" sldId="712"/>
            <ac:spMk id="347" creationId="{F02C8F42-5D44-553E-C276-2A30BDADC7A9}"/>
          </ac:spMkLst>
        </pc:spChg>
        <pc:spChg chg="mod">
          <ac:chgData name="Andres Hernando Dominguez" userId="5ddea36a-72d9-492e-964a-7e86b501ea68" providerId="ADAL" clId="{450B91F9-9622-4387-AA85-A976E5D41500}" dt="2022-10-24T21:04:28.263" v="260" actId="1076"/>
          <ac:spMkLst>
            <pc:docMk/>
            <pc:sldMk cId="4104619297" sldId="712"/>
            <ac:spMk id="348" creationId="{E94FD9DF-373B-C405-E5CE-8F9C44B3F4EE}"/>
          </ac:spMkLst>
        </pc:spChg>
        <pc:spChg chg="add del mod">
          <ac:chgData name="Andres Hernando Dominguez" userId="5ddea36a-72d9-492e-964a-7e86b501ea68" providerId="ADAL" clId="{450B91F9-9622-4387-AA85-A976E5D41500}" dt="2022-10-24T21:04:29.223" v="261"/>
          <ac:spMkLst>
            <pc:docMk/>
            <pc:sldMk cId="4104619297" sldId="712"/>
            <ac:spMk id="349" creationId="{55909D1C-107C-EF61-C6C0-B4441FC9C929}"/>
          </ac:spMkLst>
        </pc:spChg>
        <pc:spChg chg="add del mod">
          <ac:chgData name="Andres Hernando Dominguez" userId="5ddea36a-72d9-492e-964a-7e86b501ea68" providerId="ADAL" clId="{450B91F9-9622-4387-AA85-A976E5D41500}" dt="2022-10-24T21:04:29.223" v="261"/>
          <ac:spMkLst>
            <pc:docMk/>
            <pc:sldMk cId="4104619297" sldId="712"/>
            <ac:spMk id="350" creationId="{65A0B73E-87A0-12D8-0D1B-F20B5262B57A}"/>
          </ac:spMkLst>
        </pc:spChg>
        <pc:spChg chg="mod">
          <ac:chgData name="Andres Hernando Dominguez" userId="5ddea36a-72d9-492e-964a-7e86b501ea68" providerId="ADAL" clId="{450B91F9-9622-4387-AA85-A976E5D41500}" dt="2022-10-24T21:04:29.743" v="262"/>
          <ac:spMkLst>
            <pc:docMk/>
            <pc:sldMk cId="4104619297" sldId="712"/>
            <ac:spMk id="352" creationId="{59B039DF-3370-1497-A143-9DA4A6E08107}"/>
          </ac:spMkLst>
        </pc:spChg>
        <pc:spChg chg="mod">
          <ac:chgData name="Andres Hernando Dominguez" userId="5ddea36a-72d9-492e-964a-7e86b501ea68" providerId="ADAL" clId="{450B91F9-9622-4387-AA85-A976E5D41500}" dt="2022-10-24T21:04:29.743" v="262"/>
          <ac:spMkLst>
            <pc:docMk/>
            <pc:sldMk cId="4104619297" sldId="712"/>
            <ac:spMk id="353" creationId="{6BC5AD3C-E907-5737-BD58-CB5C71CB5AE8}"/>
          </ac:spMkLst>
        </pc:spChg>
        <pc:spChg chg="mod">
          <ac:chgData name="Andres Hernando Dominguez" userId="5ddea36a-72d9-492e-964a-7e86b501ea68" providerId="ADAL" clId="{450B91F9-9622-4387-AA85-A976E5D41500}" dt="2022-10-24T21:04:29.743" v="262"/>
          <ac:spMkLst>
            <pc:docMk/>
            <pc:sldMk cId="4104619297" sldId="712"/>
            <ac:spMk id="354" creationId="{1CD7E3D6-CFDE-AD5F-A185-14F89C20D5A0}"/>
          </ac:spMkLst>
        </pc:spChg>
        <pc:spChg chg="mod">
          <ac:chgData name="Andres Hernando Dominguez" userId="5ddea36a-72d9-492e-964a-7e86b501ea68" providerId="ADAL" clId="{450B91F9-9622-4387-AA85-A976E5D41500}" dt="2022-10-24T21:04:29.743" v="262"/>
          <ac:spMkLst>
            <pc:docMk/>
            <pc:sldMk cId="4104619297" sldId="712"/>
            <ac:spMk id="355" creationId="{5A9112B3-A06D-99E4-8C9C-A261A533660E}"/>
          </ac:spMkLst>
        </pc:spChg>
        <pc:spChg chg="mod">
          <ac:chgData name="Andres Hernando Dominguez" userId="5ddea36a-72d9-492e-964a-7e86b501ea68" providerId="ADAL" clId="{450B91F9-9622-4387-AA85-A976E5D41500}" dt="2022-10-24T21:04:29.743" v="262"/>
          <ac:spMkLst>
            <pc:docMk/>
            <pc:sldMk cId="4104619297" sldId="712"/>
            <ac:spMk id="356" creationId="{32B81C96-46BA-849B-E21D-A60C49A70DD0}"/>
          </ac:spMkLst>
        </pc:spChg>
        <pc:spChg chg="mod">
          <ac:chgData name="Andres Hernando Dominguez" userId="5ddea36a-72d9-492e-964a-7e86b501ea68" providerId="ADAL" clId="{450B91F9-9622-4387-AA85-A976E5D41500}" dt="2022-10-24T21:04:29.743" v="262"/>
          <ac:spMkLst>
            <pc:docMk/>
            <pc:sldMk cId="4104619297" sldId="712"/>
            <ac:spMk id="357" creationId="{FD03E069-B010-94A9-BA7A-FC4828AA6A74}"/>
          </ac:spMkLst>
        </pc:spChg>
        <pc:spChg chg="mod">
          <ac:chgData name="Andres Hernando Dominguez" userId="5ddea36a-72d9-492e-964a-7e86b501ea68" providerId="ADAL" clId="{450B91F9-9622-4387-AA85-A976E5D41500}" dt="2022-10-24T21:04:29.743" v="262"/>
          <ac:spMkLst>
            <pc:docMk/>
            <pc:sldMk cId="4104619297" sldId="712"/>
            <ac:spMk id="358" creationId="{ECBE7971-0658-F2B6-52E5-07AE7FA1CBF9}"/>
          </ac:spMkLst>
        </pc:spChg>
        <pc:spChg chg="mod">
          <ac:chgData name="Andres Hernando Dominguez" userId="5ddea36a-72d9-492e-964a-7e86b501ea68" providerId="ADAL" clId="{450B91F9-9622-4387-AA85-A976E5D41500}" dt="2022-10-24T21:04:29.743" v="262"/>
          <ac:spMkLst>
            <pc:docMk/>
            <pc:sldMk cId="4104619297" sldId="712"/>
            <ac:spMk id="359" creationId="{C75CB825-A9E3-A94C-F464-94B57096E9A2}"/>
          </ac:spMkLst>
        </pc:spChg>
        <pc:spChg chg="mod">
          <ac:chgData name="Andres Hernando Dominguez" userId="5ddea36a-72d9-492e-964a-7e86b501ea68" providerId="ADAL" clId="{450B91F9-9622-4387-AA85-A976E5D41500}" dt="2022-10-24T21:04:29.743" v="262"/>
          <ac:spMkLst>
            <pc:docMk/>
            <pc:sldMk cId="4104619297" sldId="712"/>
            <ac:spMk id="360" creationId="{7D5962AB-F5F9-5840-BE71-11D7AA880361}"/>
          </ac:spMkLst>
        </pc:spChg>
        <pc:spChg chg="add del mod">
          <ac:chgData name="Andres Hernando Dominguez" userId="5ddea36a-72d9-492e-964a-7e86b501ea68" providerId="ADAL" clId="{450B91F9-9622-4387-AA85-A976E5D41500}" dt="2022-10-24T21:04:31.625" v="263"/>
          <ac:spMkLst>
            <pc:docMk/>
            <pc:sldMk cId="4104619297" sldId="712"/>
            <ac:spMk id="361" creationId="{E0AD610F-C849-DD30-BD68-BA1121E4884D}"/>
          </ac:spMkLst>
        </pc:spChg>
        <pc:spChg chg="add del mod">
          <ac:chgData name="Andres Hernando Dominguez" userId="5ddea36a-72d9-492e-964a-7e86b501ea68" providerId="ADAL" clId="{450B91F9-9622-4387-AA85-A976E5D41500}" dt="2022-10-24T21:04:31.625" v="263"/>
          <ac:spMkLst>
            <pc:docMk/>
            <pc:sldMk cId="4104619297" sldId="712"/>
            <ac:spMk id="362" creationId="{26F4F103-6AC7-0D0E-4309-7AACED17AC06}"/>
          </ac:spMkLst>
        </pc:spChg>
        <pc:spChg chg="mod">
          <ac:chgData name="Andres Hernando Dominguez" userId="5ddea36a-72d9-492e-964a-7e86b501ea68" providerId="ADAL" clId="{450B91F9-9622-4387-AA85-A976E5D41500}" dt="2022-10-24T23:07:34.235" v="3848" actId="165"/>
          <ac:spMkLst>
            <pc:docMk/>
            <pc:sldMk cId="4104619297" sldId="712"/>
            <ac:spMk id="364" creationId="{0CAB250C-EC1C-BE3C-D066-793A4B1195A0}"/>
          </ac:spMkLst>
        </pc:spChg>
        <pc:spChg chg="mod">
          <ac:chgData name="Andres Hernando Dominguez" userId="5ddea36a-72d9-492e-964a-7e86b501ea68" providerId="ADAL" clId="{450B91F9-9622-4387-AA85-A976E5D41500}" dt="2022-10-24T23:07:34.235" v="3848" actId="165"/>
          <ac:spMkLst>
            <pc:docMk/>
            <pc:sldMk cId="4104619297" sldId="712"/>
            <ac:spMk id="365" creationId="{DF18D8E8-55F7-43C5-02C6-948798D1BFD1}"/>
          </ac:spMkLst>
        </pc:spChg>
        <pc:spChg chg="mod">
          <ac:chgData name="Andres Hernando Dominguez" userId="5ddea36a-72d9-492e-964a-7e86b501ea68" providerId="ADAL" clId="{450B91F9-9622-4387-AA85-A976E5D41500}" dt="2022-10-24T23:07:34.235" v="3848" actId="165"/>
          <ac:spMkLst>
            <pc:docMk/>
            <pc:sldMk cId="4104619297" sldId="712"/>
            <ac:spMk id="366" creationId="{EE1ACECD-8BA1-6E24-94EB-FAABCB3CD227}"/>
          </ac:spMkLst>
        </pc:spChg>
        <pc:spChg chg="mod">
          <ac:chgData name="Andres Hernando Dominguez" userId="5ddea36a-72d9-492e-964a-7e86b501ea68" providerId="ADAL" clId="{450B91F9-9622-4387-AA85-A976E5D41500}" dt="2022-10-24T23:07:34.235" v="3848" actId="165"/>
          <ac:spMkLst>
            <pc:docMk/>
            <pc:sldMk cId="4104619297" sldId="712"/>
            <ac:spMk id="367" creationId="{BC84F53B-ADC4-E6CD-1E83-BCD1DA41A4C8}"/>
          </ac:spMkLst>
        </pc:spChg>
        <pc:spChg chg="mod">
          <ac:chgData name="Andres Hernando Dominguez" userId="5ddea36a-72d9-492e-964a-7e86b501ea68" providerId="ADAL" clId="{450B91F9-9622-4387-AA85-A976E5D41500}" dt="2022-10-24T23:07:34.235" v="3848" actId="165"/>
          <ac:spMkLst>
            <pc:docMk/>
            <pc:sldMk cId="4104619297" sldId="712"/>
            <ac:spMk id="368" creationId="{16C3A01A-68A0-D75C-B768-99C0A4AD9390}"/>
          </ac:spMkLst>
        </pc:spChg>
        <pc:spChg chg="mod">
          <ac:chgData name="Andres Hernando Dominguez" userId="5ddea36a-72d9-492e-964a-7e86b501ea68" providerId="ADAL" clId="{450B91F9-9622-4387-AA85-A976E5D41500}" dt="2022-10-24T23:07:34.235" v="3848" actId="165"/>
          <ac:spMkLst>
            <pc:docMk/>
            <pc:sldMk cId="4104619297" sldId="712"/>
            <ac:spMk id="369" creationId="{68864A96-04DE-6F56-38AD-11807EE36172}"/>
          </ac:spMkLst>
        </pc:spChg>
        <pc:spChg chg="mod">
          <ac:chgData name="Andres Hernando Dominguez" userId="5ddea36a-72d9-492e-964a-7e86b501ea68" providerId="ADAL" clId="{450B91F9-9622-4387-AA85-A976E5D41500}" dt="2022-10-24T23:07:34.235" v="3848" actId="165"/>
          <ac:spMkLst>
            <pc:docMk/>
            <pc:sldMk cId="4104619297" sldId="712"/>
            <ac:spMk id="370" creationId="{E786F65D-B042-98C3-A15B-1FEEEC088141}"/>
          </ac:spMkLst>
        </pc:spChg>
        <pc:spChg chg="mod">
          <ac:chgData name="Andres Hernando Dominguez" userId="5ddea36a-72d9-492e-964a-7e86b501ea68" providerId="ADAL" clId="{450B91F9-9622-4387-AA85-A976E5D41500}" dt="2022-10-24T23:07:34.235" v="3848" actId="165"/>
          <ac:spMkLst>
            <pc:docMk/>
            <pc:sldMk cId="4104619297" sldId="712"/>
            <ac:spMk id="371" creationId="{23963828-BFFE-34C8-E51B-27CAE778A65A}"/>
          </ac:spMkLst>
        </pc:spChg>
        <pc:spChg chg="mod">
          <ac:chgData name="Andres Hernando Dominguez" userId="5ddea36a-72d9-492e-964a-7e86b501ea68" providerId="ADAL" clId="{450B91F9-9622-4387-AA85-A976E5D41500}" dt="2022-10-24T23:07:34.235" v="3848" actId="165"/>
          <ac:spMkLst>
            <pc:docMk/>
            <pc:sldMk cId="4104619297" sldId="712"/>
            <ac:spMk id="372" creationId="{F4FF7EB0-A342-CBB9-A851-E8F7F7FC90AD}"/>
          </ac:spMkLst>
        </pc:spChg>
        <pc:spChg chg="add mod topLvl">
          <ac:chgData name="Andres Hernando Dominguez" userId="5ddea36a-72d9-492e-964a-7e86b501ea68" providerId="ADAL" clId="{450B91F9-9622-4387-AA85-A976E5D41500}" dt="2022-10-24T23:07:34.235" v="3848" actId="165"/>
          <ac:spMkLst>
            <pc:docMk/>
            <pc:sldMk cId="4104619297" sldId="712"/>
            <ac:spMk id="373" creationId="{F4AC8EF7-FA16-0B7D-02FC-1EC55E2D8AF8}"/>
          </ac:spMkLst>
        </pc:spChg>
        <pc:spChg chg="add mod topLvl">
          <ac:chgData name="Andres Hernando Dominguez" userId="5ddea36a-72d9-492e-964a-7e86b501ea68" providerId="ADAL" clId="{450B91F9-9622-4387-AA85-A976E5D41500}" dt="2022-10-24T23:07:34.235" v="3848" actId="165"/>
          <ac:spMkLst>
            <pc:docMk/>
            <pc:sldMk cId="4104619297" sldId="712"/>
            <ac:spMk id="374" creationId="{7AFE8E07-CC0A-2F69-234B-4EFD5B481150}"/>
          </ac:spMkLst>
        </pc:spChg>
        <pc:spChg chg="mod topLvl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378" creationId="{ADC17F41-B2B8-D069-DF48-2258D3691F7E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379" creationId="{26D844AD-BE46-1445-5619-A7E03734EA26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380" creationId="{CE771C21-8029-CD96-DA97-397BAF31941A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381" creationId="{9FE5BA3F-0355-CE88-6CF3-7DCCECCC80F5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382" creationId="{D9E910E6-AC33-52A8-9994-8FC8EF9F5208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383" creationId="{830A7618-60C7-99FA-195E-0A0C67737DCA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384" creationId="{10DDE364-1BAA-92DE-0EE3-3D1540A2A06A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385" creationId="{1AE80658-D545-CA10-C2F7-25059BB55FF7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386" creationId="{D879E48E-01E2-19C4-3819-5D4E3BA08348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387" creationId="{33838F4F-D89D-4B68-AD74-B7E003DB119F}"/>
          </ac:spMkLst>
        </pc:spChg>
        <pc:spChg chg="mod">
          <ac:chgData name="Andres Hernando Dominguez" userId="5ddea36a-72d9-492e-964a-7e86b501ea68" providerId="ADAL" clId="{450B91F9-9622-4387-AA85-A976E5D41500}" dt="2022-10-24T21:06:07.033" v="279"/>
          <ac:spMkLst>
            <pc:docMk/>
            <pc:sldMk cId="4104619297" sldId="712"/>
            <ac:spMk id="389" creationId="{EFE22055-008C-07D6-8A76-727F7B1C0D51}"/>
          </ac:spMkLst>
        </pc:spChg>
        <pc:spChg chg="mod">
          <ac:chgData name="Andres Hernando Dominguez" userId="5ddea36a-72d9-492e-964a-7e86b501ea68" providerId="ADAL" clId="{450B91F9-9622-4387-AA85-A976E5D41500}" dt="2022-10-24T21:06:07.033" v="279"/>
          <ac:spMkLst>
            <pc:docMk/>
            <pc:sldMk cId="4104619297" sldId="712"/>
            <ac:spMk id="390" creationId="{A167E07A-3ADE-8461-C219-DEB9884CA7DA}"/>
          </ac:spMkLst>
        </pc:spChg>
        <pc:spChg chg="mod">
          <ac:chgData name="Andres Hernando Dominguez" userId="5ddea36a-72d9-492e-964a-7e86b501ea68" providerId="ADAL" clId="{450B91F9-9622-4387-AA85-A976E5D41500}" dt="2022-10-24T21:06:07.033" v="279"/>
          <ac:spMkLst>
            <pc:docMk/>
            <pc:sldMk cId="4104619297" sldId="712"/>
            <ac:spMk id="391" creationId="{48A270E9-D79C-962D-CB81-8330BEB25CB2}"/>
          </ac:spMkLst>
        </pc:spChg>
        <pc:spChg chg="mod">
          <ac:chgData name="Andres Hernando Dominguez" userId="5ddea36a-72d9-492e-964a-7e86b501ea68" providerId="ADAL" clId="{450B91F9-9622-4387-AA85-A976E5D41500}" dt="2022-10-24T21:06:07.033" v="279"/>
          <ac:spMkLst>
            <pc:docMk/>
            <pc:sldMk cId="4104619297" sldId="712"/>
            <ac:spMk id="392" creationId="{E9C62038-45D2-D15C-F749-7827FABA75F1}"/>
          </ac:spMkLst>
        </pc:spChg>
        <pc:spChg chg="mod">
          <ac:chgData name="Andres Hernando Dominguez" userId="5ddea36a-72d9-492e-964a-7e86b501ea68" providerId="ADAL" clId="{450B91F9-9622-4387-AA85-A976E5D41500}" dt="2022-10-24T21:06:07.033" v="279"/>
          <ac:spMkLst>
            <pc:docMk/>
            <pc:sldMk cId="4104619297" sldId="712"/>
            <ac:spMk id="393" creationId="{87E1EDD9-5BA1-75AE-B38D-40441EAD3BD3}"/>
          </ac:spMkLst>
        </pc:spChg>
        <pc:spChg chg="mod">
          <ac:chgData name="Andres Hernando Dominguez" userId="5ddea36a-72d9-492e-964a-7e86b501ea68" providerId="ADAL" clId="{450B91F9-9622-4387-AA85-A976E5D41500}" dt="2022-10-24T21:06:07.033" v="279"/>
          <ac:spMkLst>
            <pc:docMk/>
            <pc:sldMk cId="4104619297" sldId="712"/>
            <ac:spMk id="394" creationId="{646E0725-085E-99DB-6AEA-A3A2D01FE548}"/>
          </ac:spMkLst>
        </pc:spChg>
        <pc:spChg chg="mod">
          <ac:chgData name="Andres Hernando Dominguez" userId="5ddea36a-72d9-492e-964a-7e86b501ea68" providerId="ADAL" clId="{450B91F9-9622-4387-AA85-A976E5D41500}" dt="2022-10-24T21:06:07.033" v="279"/>
          <ac:spMkLst>
            <pc:docMk/>
            <pc:sldMk cId="4104619297" sldId="712"/>
            <ac:spMk id="395" creationId="{39138136-45FC-F023-8A19-C6F395EBFC33}"/>
          </ac:spMkLst>
        </pc:spChg>
        <pc:spChg chg="mod">
          <ac:chgData name="Andres Hernando Dominguez" userId="5ddea36a-72d9-492e-964a-7e86b501ea68" providerId="ADAL" clId="{450B91F9-9622-4387-AA85-A976E5D41500}" dt="2022-10-24T21:06:07.033" v="279"/>
          <ac:spMkLst>
            <pc:docMk/>
            <pc:sldMk cId="4104619297" sldId="712"/>
            <ac:spMk id="396" creationId="{CCDCB30F-0FB9-D50B-88EC-253A889DF52E}"/>
          </ac:spMkLst>
        </pc:spChg>
        <pc:spChg chg="mod">
          <ac:chgData name="Andres Hernando Dominguez" userId="5ddea36a-72d9-492e-964a-7e86b501ea68" providerId="ADAL" clId="{450B91F9-9622-4387-AA85-A976E5D41500}" dt="2022-10-24T21:06:07.033" v="279"/>
          <ac:spMkLst>
            <pc:docMk/>
            <pc:sldMk cId="4104619297" sldId="712"/>
            <ac:spMk id="397" creationId="{E9DC18DD-3D26-8602-801F-3F6812B8EA6A}"/>
          </ac:spMkLst>
        </pc:spChg>
        <pc:spChg chg="mod">
          <ac:chgData name="Andres Hernando Dominguez" userId="5ddea36a-72d9-492e-964a-7e86b501ea68" providerId="ADAL" clId="{450B91F9-9622-4387-AA85-A976E5D41500}" dt="2022-10-24T21:06:15.391" v="281"/>
          <ac:spMkLst>
            <pc:docMk/>
            <pc:sldMk cId="4104619297" sldId="712"/>
            <ac:spMk id="399" creationId="{322E7A9A-28EE-D3D0-21F1-6556CFD53FB7}"/>
          </ac:spMkLst>
        </pc:spChg>
        <pc:spChg chg="mod">
          <ac:chgData name="Andres Hernando Dominguez" userId="5ddea36a-72d9-492e-964a-7e86b501ea68" providerId="ADAL" clId="{450B91F9-9622-4387-AA85-A976E5D41500}" dt="2022-10-24T21:06:15.391" v="281"/>
          <ac:spMkLst>
            <pc:docMk/>
            <pc:sldMk cId="4104619297" sldId="712"/>
            <ac:spMk id="400" creationId="{23A249EF-8C2B-64DF-507A-C81131712878}"/>
          </ac:spMkLst>
        </pc:spChg>
        <pc:spChg chg="mod">
          <ac:chgData name="Andres Hernando Dominguez" userId="5ddea36a-72d9-492e-964a-7e86b501ea68" providerId="ADAL" clId="{450B91F9-9622-4387-AA85-A976E5D41500}" dt="2022-10-24T21:06:15.391" v="281"/>
          <ac:spMkLst>
            <pc:docMk/>
            <pc:sldMk cId="4104619297" sldId="712"/>
            <ac:spMk id="401" creationId="{1BD6072F-23B0-59E2-DCDA-D8D422C8FFA9}"/>
          </ac:spMkLst>
        </pc:spChg>
        <pc:spChg chg="mod">
          <ac:chgData name="Andres Hernando Dominguez" userId="5ddea36a-72d9-492e-964a-7e86b501ea68" providerId="ADAL" clId="{450B91F9-9622-4387-AA85-A976E5D41500}" dt="2022-10-24T21:06:15.391" v="281"/>
          <ac:spMkLst>
            <pc:docMk/>
            <pc:sldMk cId="4104619297" sldId="712"/>
            <ac:spMk id="402" creationId="{A47B1E66-5A7A-9383-385D-888C428505A5}"/>
          </ac:spMkLst>
        </pc:spChg>
        <pc:spChg chg="mod">
          <ac:chgData name="Andres Hernando Dominguez" userId="5ddea36a-72d9-492e-964a-7e86b501ea68" providerId="ADAL" clId="{450B91F9-9622-4387-AA85-A976E5D41500}" dt="2022-10-24T21:06:15.391" v="281"/>
          <ac:spMkLst>
            <pc:docMk/>
            <pc:sldMk cId="4104619297" sldId="712"/>
            <ac:spMk id="403" creationId="{9838D7C4-8446-3B5F-AA32-917F5D8355BB}"/>
          </ac:spMkLst>
        </pc:spChg>
        <pc:spChg chg="mod">
          <ac:chgData name="Andres Hernando Dominguez" userId="5ddea36a-72d9-492e-964a-7e86b501ea68" providerId="ADAL" clId="{450B91F9-9622-4387-AA85-A976E5D41500}" dt="2022-10-24T21:06:15.391" v="281"/>
          <ac:spMkLst>
            <pc:docMk/>
            <pc:sldMk cId="4104619297" sldId="712"/>
            <ac:spMk id="404" creationId="{632C6014-6E6A-60F7-68BE-E04CE18EF834}"/>
          </ac:spMkLst>
        </pc:spChg>
        <pc:spChg chg="mod">
          <ac:chgData name="Andres Hernando Dominguez" userId="5ddea36a-72d9-492e-964a-7e86b501ea68" providerId="ADAL" clId="{450B91F9-9622-4387-AA85-A976E5D41500}" dt="2022-10-24T21:06:15.391" v="281"/>
          <ac:spMkLst>
            <pc:docMk/>
            <pc:sldMk cId="4104619297" sldId="712"/>
            <ac:spMk id="405" creationId="{1A4A690D-254D-24E9-0E7E-84D867D8DD74}"/>
          </ac:spMkLst>
        </pc:spChg>
        <pc:spChg chg="mod">
          <ac:chgData name="Andres Hernando Dominguez" userId="5ddea36a-72d9-492e-964a-7e86b501ea68" providerId="ADAL" clId="{450B91F9-9622-4387-AA85-A976E5D41500}" dt="2022-10-24T21:06:15.391" v="281"/>
          <ac:spMkLst>
            <pc:docMk/>
            <pc:sldMk cId="4104619297" sldId="712"/>
            <ac:spMk id="406" creationId="{70597E20-8678-2B6D-5D60-9D326940D03B}"/>
          </ac:spMkLst>
        </pc:spChg>
        <pc:spChg chg="mod">
          <ac:chgData name="Andres Hernando Dominguez" userId="5ddea36a-72d9-492e-964a-7e86b501ea68" providerId="ADAL" clId="{450B91F9-9622-4387-AA85-A976E5D41500}" dt="2022-10-24T21:06:15.391" v="281"/>
          <ac:spMkLst>
            <pc:docMk/>
            <pc:sldMk cId="4104619297" sldId="712"/>
            <ac:spMk id="407" creationId="{CE02D502-933F-5B27-C934-FEECFB1240F2}"/>
          </ac:spMkLst>
        </pc:spChg>
        <pc:spChg chg="add del mod">
          <ac:chgData name="Andres Hernando Dominguez" userId="5ddea36a-72d9-492e-964a-7e86b501ea68" providerId="ADAL" clId="{450B91F9-9622-4387-AA85-A976E5D41500}" dt="2022-10-24T21:06:21.312" v="288"/>
          <ac:spMkLst>
            <pc:docMk/>
            <pc:sldMk cId="4104619297" sldId="712"/>
            <ac:spMk id="408" creationId="{43090EEA-0C92-0405-1CBA-461716504CD8}"/>
          </ac:spMkLst>
        </pc:spChg>
        <pc:spChg chg="add del mod">
          <ac:chgData name="Andres Hernando Dominguez" userId="5ddea36a-72d9-492e-964a-7e86b501ea68" providerId="ADAL" clId="{450B91F9-9622-4387-AA85-A976E5D41500}" dt="2022-10-24T21:06:21.312" v="288"/>
          <ac:spMkLst>
            <pc:docMk/>
            <pc:sldMk cId="4104619297" sldId="712"/>
            <ac:spMk id="409" creationId="{EED67737-3A58-E64A-26DD-A3B81E192B05}"/>
          </ac:spMkLst>
        </pc:spChg>
        <pc:spChg chg="mod">
          <ac:chgData name="Andres Hernando Dominguez" userId="5ddea36a-72d9-492e-964a-7e86b501ea68" providerId="ADAL" clId="{450B91F9-9622-4387-AA85-A976E5D41500}" dt="2022-10-24T23:09:32.842" v="3852" actId="165"/>
          <ac:spMkLst>
            <pc:docMk/>
            <pc:sldMk cId="4104619297" sldId="712"/>
            <ac:spMk id="411" creationId="{E520CAD6-71E3-DC4A-EE6E-59773C29AC0B}"/>
          </ac:spMkLst>
        </pc:spChg>
        <pc:spChg chg="mod">
          <ac:chgData name="Andres Hernando Dominguez" userId="5ddea36a-72d9-492e-964a-7e86b501ea68" providerId="ADAL" clId="{450B91F9-9622-4387-AA85-A976E5D41500}" dt="2022-10-24T23:09:32.842" v="3852" actId="165"/>
          <ac:spMkLst>
            <pc:docMk/>
            <pc:sldMk cId="4104619297" sldId="712"/>
            <ac:spMk id="412" creationId="{C515EEA1-5BEA-F1C3-A518-97FFECBED735}"/>
          </ac:spMkLst>
        </pc:spChg>
        <pc:spChg chg="mod">
          <ac:chgData name="Andres Hernando Dominguez" userId="5ddea36a-72d9-492e-964a-7e86b501ea68" providerId="ADAL" clId="{450B91F9-9622-4387-AA85-A976E5D41500}" dt="2022-10-24T23:09:32.842" v="3852" actId="165"/>
          <ac:spMkLst>
            <pc:docMk/>
            <pc:sldMk cId="4104619297" sldId="712"/>
            <ac:spMk id="413" creationId="{BFF32F73-3287-B3BC-D65F-FD07E1A61588}"/>
          </ac:spMkLst>
        </pc:spChg>
        <pc:spChg chg="mod">
          <ac:chgData name="Andres Hernando Dominguez" userId="5ddea36a-72d9-492e-964a-7e86b501ea68" providerId="ADAL" clId="{450B91F9-9622-4387-AA85-A976E5D41500}" dt="2022-10-24T23:09:32.842" v="3852" actId="165"/>
          <ac:spMkLst>
            <pc:docMk/>
            <pc:sldMk cId="4104619297" sldId="712"/>
            <ac:spMk id="414" creationId="{31C23134-01A4-008E-8435-590338CF074F}"/>
          </ac:spMkLst>
        </pc:spChg>
        <pc:spChg chg="mod">
          <ac:chgData name="Andres Hernando Dominguez" userId="5ddea36a-72d9-492e-964a-7e86b501ea68" providerId="ADAL" clId="{450B91F9-9622-4387-AA85-A976E5D41500}" dt="2022-10-24T23:09:32.842" v="3852" actId="165"/>
          <ac:spMkLst>
            <pc:docMk/>
            <pc:sldMk cId="4104619297" sldId="712"/>
            <ac:spMk id="415" creationId="{66A4C64F-CA3F-429F-495E-CFF7BAB1AA14}"/>
          </ac:spMkLst>
        </pc:spChg>
        <pc:spChg chg="mod">
          <ac:chgData name="Andres Hernando Dominguez" userId="5ddea36a-72d9-492e-964a-7e86b501ea68" providerId="ADAL" clId="{450B91F9-9622-4387-AA85-A976E5D41500}" dt="2022-10-24T23:09:32.842" v="3852" actId="165"/>
          <ac:spMkLst>
            <pc:docMk/>
            <pc:sldMk cId="4104619297" sldId="712"/>
            <ac:spMk id="416" creationId="{2BFE2835-BD4C-C54D-3649-11256CE3E8E6}"/>
          </ac:spMkLst>
        </pc:spChg>
        <pc:spChg chg="mod">
          <ac:chgData name="Andres Hernando Dominguez" userId="5ddea36a-72d9-492e-964a-7e86b501ea68" providerId="ADAL" clId="{450B91F9-9622-4387-AA85-A976E5D41500}" dt="2022-10-24T23:09:32.842" v="3852" actId="165"/>
          <ac:spMkLst>
            <pc:docMk/>
            <pc:sldMk cId="4104619297" sldId="712"/>
            <ac:spMk id="417" creationId="{C6F97226-2175-EE1D-7702-3AFCE823C21A}"/>
          </ac:spMkLst>
        </pc:spChg>
        <pc:spChg chg="mod">
          <ac:chgData name="Andres Hernando Dominguez" userId="5ddea36a-72d9-492e-964a-7e86b501ea68" providerId="ADAL" clId="{450B91F9-9622-4387-AA85-A976E5D41500}" dt="2022-10-24T23:09:32.842" v="3852" actId="165"/>
          <ac:spMkLst>
            <pc:docMk/>
            <pc:sldMk cId="4104619297" sldId="712"/>
            <ac:spMk id="418" creationId="{48408110-CFD5-0A37-871E-D112C78F2E29}"/>
          </ac:spMkLst>
        </pc:spChg>
        <pc:spChg chg="mod">
          <ac:chgData name="Andres Hernando Dominguez" userId="5ddea36a-72d9-492e-964a-7e86b501ea68" providerId="ADAL" clId="{450B91F9-9622-4387-AA85-A976E5D41500}" dt="2022-10-24T23:09:32.842" v="3852" actId="165"/>
          <ac:spMkLst>
            <pc:docMk/>
            <pc:sldMk cId="4104619297" sldId="712"/>
            <ac:spMk id="419" creationId="{CB2EB655-E7BE-D57C-C33B-21E60030B0CA}"/>
          </ac:spMkLst>
        </pc:spChg>
        <pc:spChg chg="add mod topLvl">
          <ac:chgData name="Andres Hernando Dominguez" userId="5ddea36a-72d9-492e-964a-7e86b501ea68" providerId="ADAL" clId="{450B91F9-9622-4387-AA85-A976E5D41500}" dt="2022-10-24T23:09:32.842" v="3852" actId="165"/>
          <ac:spMkLst>
            <pc:docMk/>
            <pc:sldMk cId="4104619297" sldId="712"/>
            <ac:spMk id="420" creationId="{9A0549C6-98F6-0744-C82C-0D725C458914}"/>
          </ac:spMkLst>
        </pc:spChg>
        <pc:spChg chg="add mod topLvl">
          <ac:chgData name="Andres Hernando Dominguez" userId="5ddea36a-72d9-492e-964a-7e86b501ea68" providerId="ADAL" clId="{450B91F9-9622-4387-AA85-A976E5D41500}" dt="2022-10-24T23:09:32.842" v="3852" actId="165"/>
          <ac:spMkLst>
            <pc:docMk/>
            <pc:sldMk cId="4104619297" sldId="712"/>
            <ac:spMk id="421" creationId="{45B04836-2DDB-FC91-8703-58B0AECB0879}"/>
          </ac:spMkLst>
        </pc:spChg>
        <pc:spChg chg="mod topLvl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425" creationId="{923B9AD1-01CE-B174-4621-438F50A16317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26" creationId="{7681EE59-1E64-4759-89D4-CA1B39F2108D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27" creationId="{07447C77-9452-2097-E2BD-48E64B603D31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28" creationId="{409F5BC2-8A77-7A2A-7FF8-3FA8D0BE0582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29" creationId="{EEB726A5-9E61-868B-B307-B8E7842F1C0F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30" creationId="{FD4BB2DD-B2C5-F695-CF70-2166F996F4B4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31" creationId="{AD395B09-779E-9ABF-CE6E-633791C5F0C8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32" creationId="{241AB325-66F9-31AB-F38C-5F4B589A131F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33" creationId="{E2D40D2A-0177-0998-1659-C295E8BA41F2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34" creationId="{2D9AAE12-615F-9AE8-F36F-A69EDFC1A29D}"/>
          </ac:spMkLst>
        </pc:spChg>
        <pc:spChg chg="mod">
          <ac:chgData name="Andres Hernando Dominguez" userId="5ddea36a-72d9-492e-964a-7e86b501ea68" providerId="ADAL" clId="{450B91F9-9622-4387-AA85-A976E5D41500}" dt="2022-10-24T21:07:49.490" v="302"/>
          <ac:spMkLst>
            <pc:docMk/>
            <pc:sldMk cId="4104619297" sldId="712"/>
            <ac:spMk id="436" creationId="{73B7D36F-F155-2395-FE2D-F96A6012D7EF}"/>
          </ac:spMkLst>
        </pc:spChg>
        <pc:spChg chg="mod">
          <ac:chgData name="Andres Hernando Dominguez" userId="5ddea36a-72d9-492e-964a-7e86b501ea68" providerId="ADAL" clId="{450B91F9-9622-4387-AA85-A976E5D41500}" dt="2022-10-24T21:07:49.490" v="302"/>
          <ac:spMkLst>
            <pc:docMk/>
            <pc:sldMk cId="4104619297" sldId="712"/>
            <ac:spMk id="437" creationId="{69112FE4-BE7C-41DB-C55A-A1C28B102ABA}"/>
          </ac:spMkLst>
        </pc:spChg>
        <pc:spChg chg="mod">
          <ac:chgData name="Andres Hernando Dominguez" userId="5ddea36a-72d9-492e-964a-7e86b501ea68" providerId="ADAL" clId="{450B91F9-9622-4387-AA85-A976E5D41500}" dt="2022-10-24T21:07:49.490" v="302"/>
          <ac:spMkLst>
            <pc:docMk/>
            <pc:sldMk cId="4104619297" sldId="712"/>
            <ac:spMk id="438" creationId="{67511E41-39E2-52AE-E79F-678833E2579D}"/>
          </ac:spMkLst>
        </pc:spChg>
        <pc:spChg chg="mod">
          <ac:chgData name="Andres Hernando Dominguez" userId="5ddea36a-72d9-492e-964a-7e86b501ea68" providerId="ADAL" clId="{450B91F9-9622-4387-AA85-A976E5D41500}" dt="2022-10-24T21:07:49.490" v="302"/>
          <ac:spMkLst>
            <pc:docMk/>
            <pc:sldMk cId="4104619297" sldId="712"/>
            <ac:spMk id="439" creationId="{7CC8A2A0-8AC9-34AF-3853-2FBC4F531894}"/>
          </ac:spMkLst>
        </pc:spChg>
        <pc:spChg chg="mod">
          <ac:chgData name="Andres Hernando Dominguez" userId="5ddea36a-72d9-492e-964a-7e86b501ea68" providerId="ADAL" clId="{450B91F9-9622-4387-AA85-A976E5D41500}" dt="2022-10-24T21:07:49.490" v="302"/>
          <ac:spMkLst>
            <pc:docMk/>
            <pc:sldMk cId="4104619297" sldId="712"/>
            <ac:spMk id="440" creationId="{40115751-105F-4FD0-D9DB-3CE84230FE45}"/>
          </ac:spMkLst>
        </pc:spChg>
        <pc:spChg chg="mod">
          <ac:chgData name="Andres Hernando Dominguez" userId="5ddea36a-72d9-492e-964a-7e86b501ea68" providerId="ADAL" clId="{450B91F9-9622-4387-AA85-A976E5D41500}" dt="2022-10-24T21:07:49.490" v="302"/>
          <ac:spMkLst>
            <pc:docMk/>
            <pc:sldMk cId="4104619297" sldId="712"/>
            <ac:spMk id="441" creationId="{E4097699-9D7F-1210-892E-C804360F9770}"/>
          </ac:spMkLst>
        </pc:spChg>
        <pc:spChg chg="mod">
          <ac:chgData name="Andres Hernando Dominguez" userId="5ddea36a-72d9-492e-964a-7e86b501ea68" providerId="ADAL" clId="{450B91F9-9622-4387-AA85-A976E5D41500}" dt="2022-10-24T21:07:49.490" v="302"/>
          <ac:spMkLst>
            <pc:docMk/>
            <pc:sldMk cId="4104619297" sldId="712"/>
            <ac:spMk id="442" creationId="{5145EC35-87F0-93D7-158F-801D1092EEC3}"/>
          </ac:spMkLst>
        </pc:spChg>
        <pc:spChg chg="mod">
          <ac:chgData name="Andres Hernando Dominguez" userId="5ddea36a-72d9-492e-964a-7e86b501ea68" providerId="ADAL" clId="{450B91F9-9622-4387-AA85-A976E5D41500}" dt="2022-10-24T21:07:49.490" v="302"/>
          <ac:spMkLst>
            <pc:docMk/>
            <pc:sldMk cId="4104619297" sldId="712"/>
            <ac:spMk id="443" creationId="{2997F152-53EF-B3F6-F2F9-2AAA11D4A108}"/>
          </ac:spMkLst>
        </pc:spChg>
        <pc:spChg chg="mod">
          <ac:chgData name="Andres Hernando Dominguez" userId="5ddea36a-72d9-492e-964a-7e86b501ea68" providerId="ADAL" clId="{450B91F9-9622-4387-AA85-A976E5D41500}" dt="2022-10-24T21:07:49.490" v="302"/>
          <ac:spMkLst>
            <pc:docMk/>
            <pc:sldMk cId="4104619297" sldId="712"/>
            <ac:spMk id="444" creationId="{58D20800-CB73-C57A-7A5E-EB12A063D798}"/>
          </ac:spMkLst>
        </pc:spChg>
        <pc:spChg chg="add del mod">
          <ac:chgData name="Andres Hernando Dominguez" userId="5ddea36a-72d9-492e-964a-7e86b501ea68" providerId="ADAL" clId="{450B91F9-9622-4387-AA85-A976E5D41500}" dt="2022-10-24T21:07:52.142" v="303"/>
          <ac:spMkLst>
            <pc:docMk/>
            <pc:sldMk cId="4104619297" sldId="712"/>
            <ac:spMk id="445" creationId="{5BAA95EB-B1DA-B0B5-AFC4-1351DE953F41}"/>
          </ac:spMkLst>
        </pc:spChg>
        <pc:spChg chg="add del mod">
          <ac:chgData name="Andres Hernando Dominguez" userId="5ddea36a-72d9-492e-964a-7e86b501ea68" providerId="ADAL" clId="{450B91F9-9622-4387-AA85-A976E5D41500}" dt="2022-10-24T21:07:52.142" v="303"/>
          <ac:spMkLst>
            <pc:docMk/>
            <pc:sldMk cId="4104619297" sldId="712"/>
            <ac:spMk id="446" creationId="{C5B4BBCB-8CD4-D390-DE3D-63CACE5121FA}"/>
          </ac:spMkLst>
        </pc:spChg>
        <pc:spChg chg="mod">
          <ac:chgData name="Andres Hernando Dominguez" userId="5ddea36a-72d9-492e-964a-7e86b501ea68" providerId="ADAL" clId="{450B91F9-9622-4387-AA85-A976E5D41500}" dt="2022-10-24T23:09:58.881" v="3856" actId="165"/>
          <ac:spMkLst>
            <pc:docMk/>
            <pc:sldMk cId="4104619297" sldId="712"/>
            <ac:spMk id="448" creationId="{A562895A-7584-B7FD-49AB-553653F4AC08}"/>
          </ac:spMkLst>
        </pc:spChg>
        <pc:spChg chg="mod">
          <ac:chgData name="Andres Hernando Dominguez" userId="5ddea36a-72d9-492e-964a-7e86b501ea68" providerId="ADAL" clId="{450B91F9-9622-4387-AA85-A976E5D41500}" dt="2022-10-24T23:09:58.881" v="3856" actId="165"/>
          <ac:spMkLst>
            <pc:docMk/>
            <pc:sldMk cId="4104619297" sldId="712"/>
            <ac:spMk id="449" creationId="{55F2D6D2-2DA6-3CA9-FAB4-48AB7D554E03}"/>
          </ac:spMkLst>
        </pc:spChg>
        <pc:spChg chg="mod">
          <ac:chgData name="Andres Hernando Dominguez" userId="5ddea36a-72d9-492e-964a-7e86b501ea68" providerId="ADAL" clId="{450B91F9-9622-4387-AA85-A976E5D41500}" dt="2022-10-24T23:09:58.881" v="3856" actId="165"/>
          <ac:spMkLst>
            <pc:docMk/>
            <pc:sldMk cId="4104619297" sldId="712"/>
            <ac:spMk id="450" creationId="{317D6819-710B-AFD1-3A72-235E1F1FED91}"/>
          </ac:spMkLst>
        </pc:spChg>
        <pc:spChg chg="mod">
          <ac:chgData name="Andres Hernando Dominguez" userId="5ddea36a-72d9-492e-964a-7e86b501ea68" providerId="ADAL" clId="{450B91F9-9622-4387-AA85-A976E5D41500}" dt="2022-10-24T23:09:58.881" v="3856" actId="165"/>
          <ac:spMkLst>
            <pc:docMk/>
            <pc:sldMk cId="4104619297" sldId="712"/>
            <ac:spMk id="451" creationId="{56A4D3E4-DB0F-A1AF-1814-A7709591BDC1}"/>
          </ac:spMkLst>
        </pc:spChg>
        <pc:spChg chg="mod">
          <ac:chgData name="Andres Hernando Dominguez" userId="5ddea36a-72d9-492e-964a-7e86b501ea68" providerId="ADAL" clId="{450B91F9-9622-4387-AA85-A976E5D41500}" dt="2022-10-24T23:09:58.881" v="3856" actId="165"/>
          <ac:spMkLst>
            <pc:docMk/>
            <pc:sldMk cId="4104619297" sldId="712"/>
            <ac:spMk id="452" creationId="{E02E91F5-FBD7-8026-3C81-2994246A29FA}"/>
          </ac:spMkLst>
        </pc:spChg>
        <pc:spChg chg="mod">
          <ac:chgData name="Andres Hernando Dominguez" userId="5ddea36a-72d9-492e-964a-7e86b501ea68" providerId="ADAL" clId="{450B91F9-9622-4387-AA85-A976E5D41500}" dt="2022-10-24T23:09:58.881" v="3856" actId="165"/>
          <ac:spMkLst>
            <pc:docMk/>
            <pc:sldMk cId="4104619297" sldId="712"/>
            <ac:spMk id="453" creationId="{1964C278-DBC4-11CF-BD5C-2DBB957C87B4}"/>
          </ac:spMkLst>
        </pc:spChg>
        <pc:spChg chg="mod">
          <ac:chgData name="Andres Hernando Dominguez" userId="5ddea36a-72d9-492e-964a-7e86b501ea68" providerId="ADAL" clId="{450B91F9-9622-4387-AA85-A976E5D41500}" dt="2022-10-24T23:09:58.881" v="3856" actId="165"/>
          <ac:spMkLst>
            <pc:docMk/>
            <pc:sldMk cId="4104619297" sldId="712"/>
            <ac:spMk id="454" creationId="{0FD1CCDC-A721-9467-C809-6D1B6536A8B8}"/>
          </ac:spMkLst>
        </pc:spChg>
        <pc:spChg chg="mod">
          <ac:chgData name="Andres Hernando Dominguez" userId="5ddea36a-72d9-492e-964a-7e86b501ea68" providerId="ADAL" clId="{450B91F9-9622-4387-AA85-A976E5D41500}" dt="2022-10-24T23:09:58.881" v="3856" actId="165"/>
          <ac:spMkLst>
            <pc:docMk/>
            <pc:sldMk cId="4104619297" sldId="712"/>
            <ac:spMk id="455" creationId="{E5CA92A0-79D3-2C4E-BDE6-8899140A48D0}"/>
          </ac:spMkLst>
        </pc:spChg>
        <pc:spChg chg="mod">
          <ac:chgData name="Andres Hernando Dominguez" userId="5ddea36a-72d9-492e-964a-7e86b501ea68" providerId="ADAL" clId="{450B91F9-9622-4387-AA85-A976E5D41500}" dt="2022-10-24T23:09:58.881" v="3856" actId="165"/>
          <ac:spMkLst>
            <pc:docMk/>
            <pc:sldMk cId="4104619297" sldId="712"/>
            <ac:spMk id="456" creationId="{86C8671D-570B-2F92-35D0-115E3649303E}"/>
          </ac:spMkLst>
        </pc:spChg>
        <pc:spChg chg="add mod topLvl">
          <ac:chgData name="Andres Hernando Dominguez" userId="5ddea36a-72d9-492e-964a-7e86b501ea68" providerId="ADAL" clId="{450B91F9-9622-4387-AA85-A976E5D41500}" dt="2022-10-24T23:09:58.881" v="3856" actId="165"/>
          <ac:spMkLst>
            <pc:docMk/>
            <pc:sldMk cId="4104619297" sldId="712"/>
            <ac:spMk id="457" creationId="{2BF926B6-F3DB-AF9A-E75F-E4CC24D8BB62}"/>
          </ac:spMkLst>
        </pc:spChg>
        <pc:spChg chg="add mod topLvl">
          <ac:chgData name="Andres Hernando Dominguez" userId="5ddea36a-72d9-492e-964a-7e86b501ea68" providerId="ADAL" clId="{450B91F9-9622-4387-AA85-A976E5D41500}" dt="2022-10-24T23:09:58.881" v="3856" actId="165"/>
          <ac:spMkLst>
            <pc:docMk/>
            <pc:sldMk cId="4104619297" sldId="712"/>
            <ac:spMk id="458" creationId="{0B46C081-292D-38DF-AE2B-A213F268C984}"/>
          </ac:spMkLst>
        </pc:spChg>
        <pc:spChg chg="mod topLvl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462" creationId="{17CEE895-22E6-0300-E997-F2958D5DBBFF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63" creationId="{EAC84139-A204-3143-00C6-9311837C27FA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64" creationId="{F9C84845-D743-4CFB-E41C-923AA805879D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65" creationId="{23F5CB93-12BB-76C7-29EB-CAE570EECC38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66" creationId="{6207F21E-3CD6-2670-4C92-84BAEF871672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67" creationId="{C2842623-8897-38BE-240A-972BE086FA77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68" creationId="{EDB094AA-1F63-3F57-0CC1-2C0500FEC7BA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69" creationId="{4B84E8F0-4ADC-A9C1-CF02-44A5BC5094D8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70" creationId="{090FB68F-10A2-D23A-D291-DD549E32F209}"/>
          </ac:spMkLst>
        </pc:spChg>
        <pc:spChg chg="mod">
          <ac:chgData name="Andres Hernando Dominguez" userId="5ddea36a-72d9-492e-964a-7e86b501ea68" providerId="ADAL" clId="{450B91F9-9622-4387-AA85-A976E5D41500}" dt="2022-10-24T21:27:36.855" v="929" actId="1038"/>
          <ac:spMkLst>
            <pc:docMk/>
            <pc:sldMk cId="4104619297" sldId="712"/>
            <ac:spMk id="471" creationId="{EDB969F6-89F3-59D1-414F-780443F6CDE4}"/>
          </ac:spMkLst>
        </pc:spChg>
        <pc:spChg chg="mod">
          <ac:chgData name="Andres Hernando Dominguez" userId="5ddea36a-72d9-492e-964a-7e86b501ea68" providerId="ADAL" clId="{450B91F9-9622-4387-AA85-A976E5D41500}" dt="2022-10-24T21:09:03.842" v="319"/>
          <ac:spMkLst>
            <pc:docMk/>
            <pc:sldMk cId="4104619297" sldId="712"/>
            <ac:spMk id="473" creationId="{8262242D-0D49-97B2-501E-F983653AF3E3}"/>
          </ac:spMkLst>
        </pc:spChg>
        <pc:spChg chg="mod">
          <ac:chgData name="Andres Hernando Dominguez" userId="5ddea36a-72d9-492e-964a-7e86b501ea68" providerId="ADAL" clId="{450B91F9-9622-4387-AA85-A976E5D41500}" dt="2022-10-24T21:09:03.842" v="319"/>
          <ac:spMkLst>
            <pc:docMk/>
            <pc:sldMk cId="4104619297" sldId="712"/>
            <ac:spMk id="474" creationId="{EA5CBA9A-62CF-B6F0-4C0C-97027BCD746F}"/>
          </ac:spMkLst>
        </pc:spChg>
        <pc:spChg chg="mod">
          <ac:chgData name="Andres Hernando Dominguez" userId="5ddea36a-72d9-492e-964a-7e86b501ea68" providerId="ADAL" clId="{450B91F9-9622-4387-AA85-A976E5D41500}" dt="2022-10-24T21:09:03.842" v="319"/>
          <ac:spMkLst>
            <pc:docMk/>
            <pc:sldMk cId="4104619297" sldId="712"/>
            <ac:spMk id="475" creationId="{88024649-0E49-B69C-21C7-2DB5DE969F2E}"/>
          </ac:spMkLst>
        </pc:spChg>
        <pc:spChg chg="mod">
          <ac:chgData name="Andres Hernando Dominguez" userId="5ddea36a-72d9-492e-964a-7e86b501ea68" providerId="ADAL" clId="{450B91F9-9622-4387-AA85-A976E5D41500}" dt="2022-10-24T21:09:03.842" v="319"/>
          <ac:spMkLst>
            <pc:docMk/>
            <pc:sldMk cId="4104619297" sldId="712"/>
            <ac:spMk id="476" creationId="{B69BDBAF-FEA4-B3BB-FE89-B8F8AA1F36B3}"/>
          </ac:spMkLst>
        </pc:spChg>
        <pc:spChg chg="mod">
          <ac:chgData name="Andres Hernando Dominguez" userId="5ddea36a-72d9-492e-964a-7e86b501ea68" providerId="ADAL" clId="{450B91F9-9622-4387-AA85-A976E5D41500}" dt="2022-10-24T21:09:03.842" v="319"/>
          <ac:spMkLst>
            <pc:docMk/>
            <pc:sldMk cId="4104619297" sldId="712"/>
            <ac:spMk id="477" creationId="{A5FE33DA-8C2F-44D1-DAF9-B34FFCEF7F34}"/>
          </ac:spMkLst>
        </pc:spChg>
        <pc:spChg chg="mod">
          <ac:chgData name="Andres Hernando Dominguez" userId="5ddea36a-72d9-492e-964a-7e86b501ea68" providerId="ADAL" clId="{450B91F9-9622-4387-AA85-A976E5D41500}" dt="2022-10-24T21:09:03.842" v="319"/>
          <ac:spMkLst>
            <pc:docMk/>
            <pc:sldMk cId="4104619297" sldId="712"/>
            <ac:spMk id="478" creationId="{8D69B45D-5C5A-79C8-97A3-ED215039FB7A}"/>
          </ac:spMkLst>
        </pc:spChg>
        <pc:spChg chg="mod">
          <ac:chgData name="Andres Hernando Dominguez" userId="5ddea36a-72d9-492e-964a-7e86b501ea68" providerId="ADAL" clId="{450B91F9-9622-4387-AA85-A976E5D41500}" dt="2022-10-24T21:09:03.842" v="319"/>
          <ac:spMkLst>
            <pc:docMk/>
            <pc:sldMk cId="4104619297" sldId="712"/>
            <ac:spMk id="479" creationId="{039FEE8E-CF95-CB0B-BCEA-DD557E5EA67F}"/>
          </ac:spMkLst>
        </pc:spChg>
        <pc:spChg chg="mod">
          <ac:chgData name="Andres Hernando Dominguez" userId="5ddea36a-72d9-492e-964a-7e86b501ea68" providerId="ADAL" clId="{450B91F9-9622-4387-AA85-A976E5D41500}" dt="2022-10-24T21:09:03.842" v="319"/>
          <ac:spMkLst>
            <pc:docMk/>
            <pc:sldMk cId="4104619297" sldId="712"/>
            <ac:spMk id="480" creationId="{FE860564-D1E9-5D47-33DF-79F7C730F4E6}"/>
          </ac:spMkLst>
        </pc:spChg>
        <pc:spChg chg="mod">
          <ac:chgData name="Andres Hernando Dominguez" userId="5ddea36a-72d9-492e-964a-7e86b501ea68" providerId="ADAL" clId="{450B91F9-9622-4387-AA85-A976E5D41500}" dt="2022-10-24T21:09:03.842" v="319"/>
          <ac:spMkLst>
            <pc:docMk/>
            <pc:sldMk cId="4104619297" sldId="712"/>
            <ac:spMk id="481" creationId="{6852D860-D426-7556-68D8-BA728A73620A}"/>
          </ac:spMkLst>
        </pc:spChg>
        <pc:spChg chg="add del mod">
          <ac:chgData name="Andres Hernando Dominguez" userId="5ddea36a-72d9-492e-964a-7e86b501ea68" providerId="ADAL" clId="{450B91F9-9622-4387-AA85-A976E5D41500}" dt="2022-10-24T21:09:06.588" v="320"/>
          <ac:spMkLst>
            <pc:docMk/>
            <pc:sldMk cId="4104619297" sldId="712"/>
            <ac:spMk id="482" creationId="{2306D84B-07B1-1EA7-6408-2DDCE2F83AA0}"/>
          </ac:spMkLst>
        </pc:spChg>
        <pc:spChg chg="add del mod">
          <ac:chgData name="Andres Hernando Dominguez" userId="5ddea36a-72d9-492e-964a-7e86b501ea68" providerId="ADAL" clId="{450B91F9-9622-4387-AA85-A976E5D41500}" dt="2022-10-24T21:09:06.588" v="320"/>
          <ac:spMkLst>
            <pc:docMk/>
            <pc:sldMk cId="4104619297" sldId="712"/>
            <ac:spMk id="483" creationId="{B945F7ED-3C2F-0DA9-B4D6-FB677FDCACB2}"/>
          </ac:spMkLst>
        </pc:spChg>
        <pc:spChg chg="mod">
          <ac:chgData name="Andres Hernando Dominguez" userId="5ddea36a-72d9-492e-964a-7e86b501ea68" providerId="ADAL" clId="{450B91F9-9622-4387-AA85-A976E5D41500}" dt="2022-10-24T23:10:21.264" v="3860" actId="165"/>
          <ac:spMkLst>
            <pc:docMk/>
            <pc:sldMk cId="4104619297" sldId="712"/>
            <ac:spMk id="485" creationId="{4B7DCC1A-6AD2-9B22-C861-0F9B3D4500AC}"/>
          </ac:spMkLst>
        </pc:spChg>
        <pc:spChg chg="mod">
          <ac:chgData name="Andres Hernando Dominguez" userId="5ddea36a-72d9-492e-964a-7e86b501ea68" providerId="ADAL" clId="{450B91F9-9622-4387-AA85-A976E5D41500}" dt="2022-10-24T23:10:21.264" v="3860" actId="165"/>
          <ac:spMkLst>
            <pc:docMk/>
            <pc:sldMk cId="4104619297" sldId="712"/>
            <ac:spMk id="486" creationId="{56655E77-4CD3-0C87-2BE0-FC80FED71265}"/>
          </ac:spMkLst>
        </pc:spChg>
        <pc:spChg chg="mod">
          <ac:chgData name="Andres Hernando Dominguez" userId="5ddea36a-72d9-492e-964a-7e86b501ea68" providerId="ADAL" clId="{450B91F9-9622-4387-AA85-A976E5D41500}" dt="2022-10-24T23:10:21.264" v="3860" actId="165"/>
          <ac:spMkLst>
            <pc:docMk/>
            <pc:sldMk cId="4104619297" sldId="712"/>
            <ac:spMk id="487" creationId="{D5E6EF35-877C-66CE-4B6E-294CBA932852}"/>
          </ac:spMkLst>
        </pc:spChg>
        <pc:spChg chg="mod">
          <ac:chgData name="Andres Hernando Dominguez" userId="5ddea36a-72d9-492e-964a-7e86b501ea68" providerId="ADAL" clId="{450B91F9-9622-4387-AA85-A976E5D41500}" dt="2022-10-24T23:10:21.264" v="3860" actId="165"/>
          <ac:spMkLst>
            <pc:docMk/>
            <pc:sldMk cId="4104619297" sldId="712"/>
            <ac:spMk id="488" creationId="{4B4D6EF8-1AB4-AEEA-C249-1C236548FAB5}"/>
          </ac:spMkLst>
        </pc:spChg>
        <pc:spChg chg="mod">
          <ac:chgData name="Andres Hernando Dominguez" userId="5ddea36a-72d9-492e-964a-7e86b501ea68" providerId="ADAL" clId="{450B91F9-9622-4387-AA85-A976E5D41500}" dt="2022-10-24T23:10:21.264" v="3860" actId="165"/>
          <ac:spMkLst>
            <pc:docMk/>
            <pc:sldMk cId="4104619297" sldId="712"/>
            <ac:spMk id="489" creationId="{671DA4FD-44A5-B9B1-9ACB-921D10E6CBC6}"/>
          </ac:spMkLst>
        </pc:spChg>
        <pc:spChg chg="mod">
          <ac:chgData name="Andres Hernando Dominguez" userId="5ddea36a-72d9-492e-964a-7e86b501ea68" providerId="ADAL" clId="{450B91F9-9622-4387-AA85-A976E5D41500}" dt="2022-10-24T23:10:21.264" v="3860" actId="165"/>
          <ac:spMkLst>
            <pc:docMk/>
            <pc:sldMk cId="4104619297" sldId="712"/>
            <ac:spMk id="490" creationId="{27012F79-BBC7-5066-7A3B-CA490DCF90D3}"/>
          </ac:spMkLst>
        </pc:spChg>
        <pc:spChg chg="mod">
          <ac:chgData name="Andres Hernando Dominguez" userId="5ddea36a-72d9-492e-964a-7e86b501ea68" providerId="ADAL" clId="{450B91F9-9622-4387-AA85-A976E5D41500}" dt="2022-10-24T23:10:21.264" v="3860" actId="165"/>
          <ac:spMkLst>
            <pc:docMk/>
            <pc:sldMk cId="4104619297" sldId="712"/>
            <ac:spMk id="491" creationId="{D1FCD08D-711E-2736-9725-E4911AB9B25E}"/>
          </ac:spMkLst>
        </pc:spChg>
        <pc:spChg chg="mod">
          <ac:chgData name="Andres Hernando Dominguez" userId="5ddea36a-72d9-492e-964a-7e86b501ea68" providerId="ADAL" clId="{450B91F9-9622-4387-AA85-A976E5D41500}" dt="2022-10-24T23:10:21.264" v="3860" actId="165"/>
          <ac:spMkLst>
            <pc:docMk/>
            <pc:sldMk cId="4104619297" sldId="712"/>
            <ac:spMk id="492" creationId="{927087D1-0ABE-B67E-6307-FADA2F5820E3}"/>
          </ac:spMkLst>
        </pc:spChg>
        <pc:spChg chg="mod">
          <ac:chgData name="Andres Hernando Dominguez" userId="5ddea36a-72d9-492e-964a-7e86b501ea68" providerId="ADAL" clId="{450B91F9-9622-4387-AA85-A976E5D41500}" dt="2022-10-24T23:10:21.264" v="3860" actId="165"/>
          <ac:spMkLst>
            <pc:docMk/>
            <pc:sldMk cId="4104619297" sldId="712"/>
            <ac:spMk id="493" creationId="{E5957BDA-C7E4-4E52-A400-B8FE22C17745}"/>
          </ac:spMkLst>
        </pc:spChg>
        <pc:spChg chg="add mod topLvl">
          <ac:chgData name="Andres Hernando Dominguez" userId="5ddea36a-72d9-492e-964a-7e86b501ea68" providerId="ADAL" clId="{450B91F9-9622-4387-AA85-A976E5D41500}" dt="2022-10-24T23:10:21.264" v="3860" actId="165"/>
          <ac:spMkLst>
            <pc:docMk/>
            <pc:sldMk cId="4104619297" sldId="712"/>
            <ac:spMk id="494" creationId="{50F9FE5E-6FEA-4CA6-5FA6-292CFED4F950}"/>
          </ac:spMkLst>
        </pc:spChg>
        <pc:spChg chg="add mod topLvl">
          <ac:chgData name="Andres Hernando Dominguez" userId="5ddea36a-72d9-492e-964a-7e86b501ea68" providerId="ADAL" clId="{450B91F9-9622-4387-AA85-A976E5D41500}" dt="2022-10-24T23:10:21.264" v="3860" actId="165"/>
          <ac:spMkLst>
            <pc:docMk/>
            <pc:sldMk cId="4104619297" sldId="712"/>
            <ac:spMk id="495" creationId="{E6A9ACF6-47F3-03F0-DF6B-BD8B901014DD}"/>
          </ac:spMkLst>
        </pc:spChg>
        <pc:spChg chg="add del mod">
          <ac:chgData name="Andres Hernando Dominguez" userId="5ddea36a-72d9-492e-964a-7e86b501ea68" providerId="ADAL" clId="{450B91F9-9622-4387-AA85-A976E5D41500}" dt="2022-10-24T21:09:22.838" v="326" actId="478"/>
          <ac:spMkLst>
            <pc:docMk/>
            <pc:sldMk cId="4104619297" sldId="712"/>
            <ac:spMk id="497" creationId="{A1BD40F2-3789-B398-B8F1-A6A604D65089}"/>
          </ac:spMkLst>
        </pc:spChg>
        <pc:spChg chg="add mod topLvl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499" creationId="{EDB87FB3-C41B-6A10-B708-B06118112E65}"/>
          </ac:spMkLst>
        </pc:spChg>
        <pc:spChg chg="add del mod topLvl">
          <ac:chgData name="Andres Hernando Dominguez" userId="5ddea36a-72d9-492e-964a-7e86b501ea68" providerId="ADAL" clId="{450B91F9-9622-4387-AA85-A976E5D41500}" dt="2022-10-24T21:31:52.524" v="1131" actId="478"/>
          <ac:spMkLst>
            <pc:docMk/>
            <pc:sldMk cId="4104619297" sldId="712"/>
            <ac:spMk id="500" creationId="{382F0543-3B3E-25EF-F0C9-ADCEBCE17BBF}"/>
          </ac:spMkLst>
        </pc:spChg>
        <pc:spChg chg="add del mod topLvl">
          <ac:chgData name="Andres Hernando Dominguez" userId="5ddea36a-72d9-492e-964a-7e86b501ea68" providerId="ADAL" clId="{450B91F9-9622-4387-AA85-A976E5D41500}" dt="2022-10-24T21:31:59.548" v="1134" actId="478"/>
          <ac:spMkLst>
            <pc:docMk/>
            <pc:sldMk cId="4104619297" sldId="712"/>
            <ac:spMk id="501" creationId="{11DC9A92-1E2C-0D9C-BEB7-5D93E11BF204}"/>
          </ac:spMkLst>
        </pc:spChg>
        <pc:spChg chg="add del mod topLvl">
          <ac:chgData name="Andres Hernando Dominguez" userId="5ddea36a-72d9-492e-964a-7e86b501ea68" providerId="ADAL" clId="{450B91F9-9622-4387-AA85-A976E5D41500}" dt="2022-10-24T21:32:08.139" v="1137" actId="478"/>
          <ac:spMkLst>
            <pc:docMk/>
            <pc:sldMk cId="4104619297" sldId="712"/>
            <ac:spMk id="502" creationId="{8A7C60B6-AD09-08DE-84F8-4917F902C16B}"/>
          </ac:spMkLst>
        </pc:spChg>
        <pc:spChg chg="add del mod topLvl">
          <ac:chgData name="Andres Hernando Dominguez" userId="5ddea36a-72d9-492e-964a-7e86b501ea68" providerId="ADAL" clId="{450B91F9-9622-4387-AA85-A976E5D41500}" dt="2022-10-24T21:32:15.835" v="1140" actId="478"/>
          <ac:spMkLst>
            <pc:docMk/>
            <pc:sldMk cId="4104619297" sldId="712"/>
            <ac:spMk id="503" creationId="{7EDA0CA1-B48A-EB94-8BF0-29D81C4EB8B0}"/>
          </ac:spMkLst>
        </pc:spChg>
        <pc:spChg chg="mod">
          <ac:chgData name="Andres Hernando Dominguez" userId="5ddea36a-72d9-492e-964a-7e86b501ea68" providerId="ADAL" clId="{450B91F9-9622-4387-AA85-A976E5D41500}" dt="2022-10-24T21:17:24.851" v="603" actId="1076"/>
          <ac:spMkLst>
            <pc:docMk/>
            <pc:sldMk cId="4104619297" sldId="712"/>
            <ac:spMk id="511" creationId="{4D0A464D-E17F-325C-291F-A4F7965E6823}"/>
          </ac:spMkLst>
        </pc:spChg>
        <pc:spChg chg="mod">
          <ac:chgData name="Andres Hernando Dominguez" userId="5ddea36a-72d9-492e-964a-7e86b501ea68" providerId="ADAL" clId="{450B91F9-9622-4387-AA85-A976E5D41500}" dt="2022-10-24T21:17:13.420" v="578"/>
          <ac:spMkLst>
            <pc:docMk/>
            <pc:sldMk cId="4104619297" sldId="712"/>
            <ac:spMk id="512" creationId="{D7B9E9B9-851C-7AB5-9A20-9093459D7E6C}"/>
          </ac:spMkLst>
        </pc:spChg>
        <pc:spChg chg="mod">
          <ac:chgData name="Andres Hernando Dominguez" userId="5ddea36a-72d9-492e-964a-7e86b501ea68" providerId="ADAL" clId="{450B91F9-9622-4387-AA85-A976E5D41500}" dt="2022-10-24T21:17:34.763" v="605"/>
          <ac:spMkLst>
            <pc:docMk/>
            <pc:sldMk cId="4104619297" sldId="712"/>
            <ac:spMk id="514" creationId="{4188A267-B09F-68FB-4433-7D711B906D05}"/>
          </ac:spMkLst>
        </pc:spChg>
        <pc:spChg chg="mod">
          <ac:chgData name="Andres Hernando Dominguez" userId="5ddea36a-72d9-492e-964a-7e86b501ea68" providerId="ADAL" clId="{450B91F9-9622-4387-AA85-A976E5D41500}" dt="2022-10-24T21:17:34.763" v="605"/>
          <ac:spMkLst>
            <pc:docMk/>
            <pc:sldMk cId="4104619297" sldId="712"/>
            <ac:spMk id="515" creationId="{2031DCD4-407D-6C0A-EFD0-8C3BCB052056}"/>
          </ac:spMkLst>
        </pc:spChg>
        <pc:spChg chg="mod">
          <ac:chgData name="Andres Hernando Dominguez" userId="5ddea36a-72d9-492e-964a-7e86b501ea68" providerId="ADAL" clId="{450B91F9-9622-4387-AA85-A976E5D41500}" dt="2022-10-24T21:17:43.732" v="610"/>
          <ac:spMkLst>
            <pc:docMk/>
            <pc:sldMk cId="4104619297" sldId="712"/>
            <ac:spMk id="517" creationId="{21492AD8-31D4-5D88-84F1-2C79EEC9CC54}"/>
          </ac:spMkLst>
        </pc:spChg>
        <pc:spChg chg="mod">
          <ac:chgData name="Andres Hernando Dominguez" userId="5ddea36a-72d9-492e-964a-7e86b501ea68" providerId="ADAL" clId="{450B91F9-9622-4387-AA85-A976E5D41500}" dt="2022-10-24T21:17:43.732" v="610"/>
          <ac:spMkLst>
            <pc:docMk/>
            <pc:sldMk cId="4104619297" sldId="712"/>
            <ac:spMk id="518" creationId="{513FD068-F974-0E21-0B6C-C8081CD90FAB}"/>
          </ac:spMkLst>
        </pc:spChg>
        <pc:spChg chg="del mod topLvl">
          <ac:chgData name="Andres Hernando Dominguez" userId="5ddea36a-72d9-492e-964a-7e86b501ea68" providerId="ADAL" clId="{450B91F9-9622-4387-AA85-A976E5D41500}" dt="2022-10-24T21:21:14.881" v="646" actId="478"/>
          <ac:spMkLst>
            <pc:docMk/>
            <pc:sldMk cId="4104619297" sldId="712"/>
            <ac:spMk id="520" creationId="{F0666EA2-A501-B451-1F22-BAC5939D7CA7}"/>
          </ac:spMkLst>
        </pc:spChg>
        <pc:spChg chg="del mod topLvl">
          <ac:chgData name="Andres Hernando Dominguez" userId="5ddea36a-72d9-492e-964a-7e86b501ea68" providerId="ADAL" clId="{450B91F9-9622-4387-AA85-A976E5D41500}" dt="2022-10-24T21:18:49.178" v="635" actId="478"/>
          <ac:spMkLst>
            <pc:docMk/>
            <pc:sldMk cId="4104619297" sldId="712"/>
            <ac:spMk id="521" creationId="{6E360287-2CA6-4E15-1E1B-33694BBD0577}"/>
          </ac:spMkLst>
        </pc:spChg>
        <pc:spChg chg="add del mod">
          <ac:chgData name="Andres Hernando Dominguez" userId="5ddea36a-72d9-492e-964a-7e86b501ea68" providerId="ADAL" clId="{450B91F9-9622-4387-AA85-A976E5D41500}" dt="2022-10-24T21:26:38.219" v="838" actId="478"/>
          <ac:spMkLst>
            <pc:docMk/>
            <pc:sldMk cId="4104619297" sldId="712"/>
            <ac:spMk id="522" creationId="{9062EF9F-CC19-83DD-D228-8EC3E3EDC818}"/>
          </ac:spMkLst>
        </pc:spChg>
        <pc:spChg chg="add del mod">
          <ac:chgData name="Andres Hernando Dominguez" userId="5ddea36a-72d9-492e-964a-7e86b501ea68" providerId="ADAL" clId="{450B91F9-9622-4387-AA85-A976E5D41500}" dt="2022-10-24T21:22:01.315" v="680"/>
          <ac:spMkLst>
            <pc:docMk/>
            <pc:sldMk cId="4104619297" sldId="712"/>
            <ac:spMk id="523" creationId="{598800AF-5A0A-96BF-7047-B065AE7F74FB}"/>
          </ac:spMkLst>
        </pc:spChg>
        <pc:spChg chg="add del mod">
          <ac:chgData name="Andres Hernando Dominguez" userId="5ddea36a-72d9-492e-964a-7e86b501ea68" providerId="ADAL" clId="{450B91F9-9622-4387-AA85-A976E5D41500}" dt="2022-10-24T21:22:08.740" v="682"/>
          <ac:spMkLst>
            <pc:docMk/>
            <pc:sldMk cId="4104619297" sldId="712"/>
            <ac:spMk id="524" creationId="{DC43B27B-EF56-BF4D-0049-8923AF653762}"/>
          </ac:spMkLst>
        </pc:spChg>
        <pc:spChg chg="add del mod">
          <ac:chgData name="Andres Hernando Dominguez" userId="5ddea36a-72d9-492e-964a-7e86b501ea68" providerId="ADAL" clId="{450B91F9-9622-4387-AA85-A976E5D41500}" dt="2022-10-24T21:22:20.481" v="689" actId="478"/>
          <ac:spMkLst>
            <pc:docMk/>
            <pc:sldMk cId="4104619297" sldId="712"/>
            <ac:spMk id="525" creationId="{EE5E47DF-B040-AAB1-4AE1-3B0EE23C78BF}"/>
          </ac:spMkLst>
        </pc:spChg>
        <pc:spChg chg="add del mod">
          <ac:chgData name="Andres Hernando Dominguez" userId="5ddea36a-72d9-492e-964a-7e86b501ea68" providerId="ADAL" clId="{450B91F9-9622-4387-AA85-A976E5D41500}" dt="2022-10-24T21:26:44.859" v="841" actId="478"/>
          <ac:spMkLst>
            <pc:docMk/>
            <pc:sldMk cId="4104619297" sldId="712"/>
            <ac:spMk id="526" creationId="{85F123EA-8415-F165-1AFF-9D4065B7D4E5}"/>
          </ac:spMkLst>
        </pc:spChg>
        <pc:spChg chg="add del mod">
          <ac:chgData name="Andres Hernando Dominguez" userId="5ddea36a-72d9-492e-964a-7e86b501ea68" providerId="ADAL" clId="{450B91F9-9622-4387-AA85-A976E5D41500}" dt="2022-10-24T21:26:41.156" v="839" actId="478"/>
          <ac:spMkLst>
            <pc:docMk/>
            <pc:sldMk cId="4104619297" sldId="712"/>
            <ac:spMk id="529" creationId="{28E5D286-2839-EE97-2EB4-B01716065034}"/>
          </ac:spMkLst>
        </pc:spChg>
        <pc:spChg chg="add del mod">
          <ac:chgData name="Andres Hernando Dominguez" userId="5ddea36a-72d9-492e-964a-7e86b501ea68" providerId="ADAL" clId="{450B91F9-9622-4387-AA85-A976E5D41500}" dt="2022-10-24T21:26:42.115" v="840" actId="478"/>
          <ac:spMkLst>
            <pc:docMk/>
            <pc:sldMk cId="4104619297" sldId="712"/>
            <ac:spMk id="534" creationId="{3C508C39-31B6-716E-D062-D492D0E8CEC1}"/>
          </ac:spMkLst>
        </pc:spChg>
        <pc:spChg chg="mod">
          <ac:chgData name="Andres Hernando Dominguez" userId="5ddea36a-72d9-492e-964a-7e86b501ea68" providerId="ADAL" clId="{450B91F9-9622-4387-AA85-A976E5D41500}" dt="2022-10-24T21:25:39.677" v="822"/>
          <ac:spMkLst>
            <pc:docMk/>
            <pc:sldMk cId="4104619297" sldId="712"/>
            <ac:spMk id="536" creationId="{E2CFB6CB-BDA3-AD05-8476-5339AD9F1DA4}"/>
          </ac:spMkLst>
        </pc:spChg>
        <pc:spChg chg="mod">
          <ac:chgData name="Andres Hernando Dominguez" userId="5ddea36a-72d9-492e-964a-7e86b501ea68" providerId="ADAL" clId="{450B91F9-9622-4387-AA85-A976E5D41500}" dt="2022-10-24T21:25:39.677" v="822"/>
          <ac:spMkLst>
            <pc:docMk/>
            <pc:sldMk cId="4104619297" sldId="712"/>
            <ac:spMk id="537" creationId="{CFA16C72-0199-408F-D729-F277C3817CA9}"/>
          </ac:spMkLst>
        </pc:spChg>
        <pc:spChg chg="mod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539" creationId="{4B92DF98-D8C3-ED26-346A-151EEFDEC8A0}"/>
          </ac:spMkLst>
        </pc:spChg>
        <pc:spChg chg="mod">
          <ac:chgData name="Andres Hernando Dominguez" userId="5ddea36a-72d9-492e-964a-7e86b501ea68" providerId="ADAL" clId="{450B91F9-9622-4387-AA85-A976E5D41500}" dt="2022-10-25T14:37:30.152" v="10215" actId="20577"/>
          <ac:spMkLst>
            <pc:docMk/>
            <pc:sldMk cId="4104619297" sldId="712"/>
            <ac:spMk id="540" creationId="{6BCA9231-593E-17E5-637F-17CA7A2504C8}"/>
          </ac:spMkLst>
        </pc:spChg>
        <pc:spChg chg="mod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542" creationId="{D1689065-B311-A1B7-8605-E3309456692C}"/>
          </ac:spMkLst>
        </pc:spChg>
        <pc:spChg chg="mod">
          <ac:chgData name="Andres Hernando Dominguez" userId="5ddea36a-72d9-492e-964a-7e86b501ea68" providerId="ADAL" clId="{450B91F9-9622-4387-AA85-A976E5D41500}" dt="2022-10-25T14:38:43.166" v="10242" actId="1037"/>
          <ac:spMkLst>
            <pc:docMk/>
            <pc:sldMk cId="4104619297" sldId="712"/>
            <ac:spMk id="543" creationId="{7E95FB67-1A98-64FC-0B5B-1E2F6910C85E}"/>
          </ac:spMkLst>
        </pc:spChg>
        <pc:spChg chg="mod topLvl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47" creationId="{4DB1A21F-C9BB-1847-BB23-65C910FA0134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48" creationId="{FAF48AD3-C5D3-B356-AB45-9BCF00C55045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49" creationId="{6A6A1937-27DD-CFB2-E102-1B678148126B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50" creationId="{474147B6-9EC1-9F6F-55A8-E5C0303B120C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51" creationId="{709D6ED0-0086-7632-A83F-A102C2BA810D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52" creationId="{955BE7B7-FD7C-30B3-074E-868A61732FED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53" creationId="{B0D4AE15-A597-3449-F970-EFE95F1C4414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54" creationId="{794FEDEB-4B1D-C125-9187-C7CB4C9DC9B9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55" creationId="{5FD232A5-0725-8267-0D0D-89552B313F04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56" creationId="{3CEF4BF6-2B3A-1466-AF10-A406E7404925}"/>
          </ac:spMkLst>
        </pc:spChg>
        <pc:spChg chg="mod topLvl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59" creationId="{C817EDBA-AD41-CB6A-25AF-29715AE8A1F3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60" creationId="{34CE89C4-4DCE-6D3B-52EC-59EE46E42C53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61" creationId="{53005BD1-1F60-2994-B748-264F0DBD20DF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62" creationId="{E38A962B-EFD2-3E32-4D1B-69106F76C4B0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63" creationId="{06FD4CFF-0548-A3E1-D426-DD5432EBF485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64" creationId="{9571F26C-6E51-9167-6069-19E31D68E044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65" creationId="{FEAAFAA5-E917-0EE5-7A25-79762AEAB502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66" creationId="{348125AE-CFF3-BA3E-BB15-341A467E8502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67" creationId="{22966BCB-045D-D063-5F09-0CC4C5EFF0B0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68" creationId="{99AE2E53-AA6B-D173-EAF7-FD5DF82C5D7B}"/>
          </ac:spMkLst>
        </pc:spChg>
        <pc:spChg chg="mod topLvl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71" creationId="{F13A0118-53C1-EF65-7AB4-DBB6BC6D8493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72" creationId="{2E9AD8EA-3750-16C4-BF33-48DF55D72C8D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73" creationId="{87E5EAF7-4DC9-B315-1B96-15627D96EBF7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74" creationId="{3A946B4E-9ECE-4631-3F0E-B2F0A60F21BA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75" creationId="{6C6F7E51-70D6-30C8-AA9C-7B4E71BA9356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76" creationId="{4D19F6F5-B48D-C048-9088-60E0A046E2BD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77" creationId="{45F60424-B64F-6017-79E5-0937649DFA8E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78" creationId="{DB40F7DD-78F5-FA25-39B6-91B19A2DE140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79" creationId="{4992A5DE-D478-D9BD-35B5-FD81B90E83F0}"/>
          </ac:spMkLst>
        </pc:spChg>
        <pc:spChg chg="mod">
          <ac:chgData name="Andres Hernando Dominguez" userId="5ddea36a-72d9-492e-964a-7e86b501ea68" providerId="ADAL" clId="{450B91F9-9622-4387-AA85-A976E5D41500}" dt="2022-10-24T23:07:26.437" v="3847" actId="165"/>
          <ac:spMkLst>
            <pc:docMk/>
            <pc:sldMk cId="4104619297" sldId="712"/>
            <ac:spMk id="580" creationId="{94431D21-3AA3-5E36-FF4D-20436DC7FBD1}"/>
          </ac:spMkLst>
        </pc:spChg>
        <pc:spChg chg="add del mod">
          <ac:chgData name="Andres Hernando Dominguez" userId="5ddea36a-72d9-492e-964a-7e86b501ea68" providerId="ADAL" clId="{450B91F9-9622-4387-AA85-A976E5D41500}" dt="2022-10-24T21:55:42.422" v="1647" actId="478"/>
          <ac:spMkLst>
            <pc:docMk/>
            <pc:sldMk cId="4104619297" sldId="712"/>
            <ac:spMk id="581" creationId="{2DD1D149-4A6A-300F-AA2E-4C36FF88CDCA}"/>
          </ac:spMkLst>
        </pc:spChg>
        <pc:spChg chg="add del mod">
          <ac:chgData name="Andres Hernando Dominguez" userId="5ddea36a-72d9-492e-964a-7e86b501ea68" providerId="ADAL" clId="{450B91F9-9622-4387-AA85-A976E5D41500}" dt="2022-10-24T21:55:43.194" v="1649" actId="478"/>
          <ac:spMkLst>
            <pc:docMk/>
            <pc:sldMk cId="4104619297" sldId="712"/>
            <ac:spMk id="582" creationId="{146E6098-2B53-A159-5CCC-0C4EE653E0AF}"/>
          </ac:spMkLst>
        </pc:spChg>
        <pc:spChg chg="add del mod">
          <ac:chgData name="Andres Hernando Dominguez" userId="5ddea36a-72d9-492e-964a-7e86b501ea68" providerId="ADAL" clId="{450B91F9-9622-4387-AA85-A976E5D41500}" dt="2022-10-24T21:55:44.111" v="1650" actId="478"/>
          <ac:spMkLst>
            <pc:docMk/>
            <pc:sldMk cId="4104619297" sldId="712"/>
            <ac:spMk id="583" creationId="{03BCEADD-28FB-D775-78D3-41693B1048B2}"/>
          </ac:spMkLst>
        </pc:spChg>
        <pc:spChg chg="add del mod">
          <ac:chgData name="Andres Hernando Dominguez" userId="5ddea36a-72d9-492e-964a-7e86b501ea68" providerId="ADAL" clId="{450B91F9-9622-4387-AA85-A976E5D41500}" dt="2022-10-24T21:55:44.880" v="1651" actId="478"/>
          <ac:spMkLst>
            <pc:docMk/>
            <pc:sldMk cId="4104619297" sldId="712"/>
            <ac:spMk id="584" creationId="{CA77EDA8-9E2B-9FB6-02BA-549E6EC9878D}"/>
          </ac:spMkLst>
        </pc:spChg>
        <pc:spChg chg="mod">
          <ac:chgData name="Andres Hernando Dominguez" userId="5ddea36a-72d9-492e-964a-7e86b501ea68" providerId="ADAL" clId="{450B91F9-9622-4387-AA85-A976E5D41500}" dt="2022-10-24T23:14:57.079" v="3896" actId="165"/>
          <ac:spMkLst>
            <pc:docMk/>
            <pc:sldMk cId="4104619297" sldId="712"/>
            <ac:spMk id="587" creationId="{9E871765-1A6D-790E-6811-4B147E1151FE}"/>
          </ac:spMkLst>
        </pc:spChg>
        <pc:spChg chg="mod">
          <ac:chgData name="Andres Hernando Dominguez" userId="5ddea36a-72d9-492e-964a-7e86b501ea68" providerId="ADAL" clId="{450B91F9-9622-4387-AA85-A976E5D41500}" dt="2022-10-24T23:14:57.079" v="3896" actId="165"/>
          <ac:spMkLst>
            <pc:docMk/>
            <pc:sldMk cId="4104619297" sldId="712"/>
            <ac:spMk id="588" creationId="{B8357253-989C-3403-306A-8D406BC959C2}"/>
          </ac:spMkLst>
        </pc:spChg>
        <pc:spChg chg="mod">
          <ac:chgData name="Andres Hernando Dominguez" userId="5ddea36a-72d9-492e-964a-7e86b501ea68" providerId="ADAL" clId="{450B91F9-9622-4387-AA85-A976E5D41500}" dt="2022-10-24T23:14:57.079" v="3896" actId="165"/>
          <ac:spMkLst>
            <pc:docMk/>
            <pc:sldMk cId="4104619297" sldId="712"/>
            <ac:spMk id="589" creationId="{A619100A-EA50-AAAD-0FFA-23AF884048F3}"/>
          </ac:spMkLst>
        </pc:spChg>
        <pc:spChg chg="mod">
          <ac:chgData name="Andres Hernando Dominguez" userId="5ddea36a-72d9-492e-964a-7e86b501ea68" providerId="ADAL" clId="{450B91F9-9622-4387-AA85-A976E5D41500}" dt="2022-10-24T23:14:57.079" v="3896" actId="165"/>
          <ac:spMkLst>
            <pc:docMk/>
            <pc:sldMk cId="4104619297" sldId="712"/>
            <ac:spMk id="590" creationId="{903E0748-3609-D903-028B-172560DE2691}"/>
          </ac:spMkLst>
        </pc:spChg>
        <pc:spChg chg="mod">
          <ac:chgData name="Andres Hernando Dominguez" userId="5ddea36a-72d9-492e-964a-7e86b501ea68" providerId="ADAL" clId="{450B91F9-9622-4387-AA85-A976E5D41500}" dt="2022-10-24T23:14:57.079" v="3896" actId="165"/>
          <ac:spMkLst>
            <pc:docMk/>
            <pc:sldMk cId="4104619297" sldId="712"/>
            <ac:spMk id="591" creationId="{F22F7511-5056-F8C7-DA40-2EB05056BD8B}"/>
          </ac:spMkLst>
        </pc:spChg>
        <pc:spChg chg="mod">
          <ac:chgData name="Andres Hernando Dominguez" userId="5ddea36a-72d9-492e-964a-7e86b501ea68" providerId="ADAL" clId="{450B91F9-9622-4387-AA85-A976E5D41500}" dt="2022-10-24T23:14:57.079" v="3896" actId="165"/>
          <ac:spMkLst>
            <pc:docMk/>
            <pc:sldMk cId="4104619297" sldId="712"/>
            <ac:spMk id="592" creationId="{37E4DDE3-7265-1572-03BE-C36579706C0C}"/>
          </ac:spMkLst>
        </pc:spChg>
        <pc:spChg chg="mod">
          <ac:chgData name="Andres Hernando Dominguez" userId="5ddea36a-72d9-492e-964a-7e86b501ea68" providerId="ADAL" clId="{450B91F9-9622-4387-AA85-A976E5D41500}" dt="2022-10-24T23:14:57.079" v="3896" actId="165"/>
          <ac:spMkLst>
            <pc:docMk/>
            <pc:sldMk cId="4104619297" sldId="712"/>
            <ac:spMk id="593" creationId="{65102CAD-647E-3068-AC36-6BFFAFBB6CDE}"/>
          </ac:spMkLst>
        </pc:spChg>
        <pc:spChg chg="mod">
          <ac:chgData name="Andres Hernando Dominguez" userId="5ddea36a-72d9-492e-964a-7e86b501ea68" providerId="ADAL" clId="{450B91F9-9622-4387-AA85-A976E5D41500}" dt="2022-10-24T23:14:57.079" v="3896" actId="165"/>
          <ac:spMkLst>
            <pc:docMk/>
            <pc:sldMk cId="4104619297" sldId="712"/>
            <ac:spMk id="594" creationId="{8DA3E407-9C78-FE71-E546-F10E75541F78}"/>
          </ac:spMkLst>
        </pc:spChg>
        <pc:spChg chg="mod">
          <ac:chgData name="Andres Hernando Dominguez" userId="5ddea36a-72d9-492e-964a-7e86b501ea68" providerId="ADAL" clId="{450B91F9-9622-4387-AA85-A976E5D41500}" dt="2022-10-24T23:14:57.079" v="3896" actId="165"/>
          <ac:spMkLst>
            <pc:docMk/>
            <pc:sldMk cId="4104619297" sldId="712"/>
            <ac:spMk id="595" creationId="{9A9BD215-1C6F-4297-F4FC-A0CFE7A4E852}"/>
          </ac:spMkLst>
        </pc:spChg>
        <pc:spChg chg="add mod topLvl">
          <ac:chgData name="Andres Hernando Dominguez" userId="5ddea36a-72d9-492e-964a-7e86b501ea68" providerId="ADAL" clId="{450B91F9-9622-4387-AA85-A976E5D41500}" dt="2022-10-24T23:14:57.079" v="3896" actId="165"/>
          <ac:spMkLst>
            <pc:docMk/>
            <pc:sldMk cId="4104619297" sldId="712"/>
            <ac:spMk id="596" creationId="{1ADEDD57-0033-77A4-99C0-CEE442134AA3}"/>
          </ac:spMkLst>
        </pc:spChg>
        <pc:spChg chg="add mod topLvl">
          <ac:chgData name="Andres Hernando Dominguez" userId="5ddea36a-72d9-492e-964a-7e86b501ea68" providerId="ADAL" clId="{450B91F9-9622-4387-AA85-A976E5D41500}" dt="2022-10-24T23:14:57.079" v="3896" actId="165"/>
          <ac:spMkLst>
            <pc:docMk/>
            <pc:sldMk cId="4104619297" sldId="712"/>
            <ac:spMk id="597" creationId="{06D11E18-3EEC-A641-4FD0-A8053E711890}"/>
          </ac:spMkLst>
        </pc:spChg>
        <pc:spChg chg="mod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600" creationId="{D0D9D8C0-B38D-306B-2E65-B3922DF9A16D}"/>
          </ac:spMkLst>
        </pc:spChg>
        <pc:spChg chg="mod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601" creationId="{8B5CA180-6D52-0BAB-06B5-E78AC24A11CB}"/>
          </ac:spMkLst>
        </pc:spChg>
        <pc:spChg chg="mod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602" creationId="{E26B4CF6-E145-5C02-2165-758F2F332F3B}"/>
          </ac:spMkLst>
        </pc:spChg>
        <pc:spChg chg="mod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603" creationId="{5B9B6F11-6666-730B-0E97-90B84D41BF68}"/>
          </ac:spMkLst>
        </pc:spChg>
        <pc:spChg chg="mod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604" creationId="{0C4B2D43-DB8F-058C-5487-0909027EDDDC}"/>
          </ac:spMkLst>
        </pc:spChg>
        <pc:spChg chg="mod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605" creationId="{8F37E068-CC27-C97D-D971-454EB0EA6DE5}"/>
          </ac:spMkLst>
        </pc:spChg>
        <pc:spChg chg="mod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606" creationId="{7AE8B404-13BA-110A-FF17-217042786D12}"/>
          </ac:spMkLst>
        </pc:spChg>
        <pc:spChg chg="mod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607" creationId="{979AE218-ED28-FD49-9248-4AB1FBFC9587}"/>
          </ac:spMkLst>
        </pc:spChg>
        <pc:spChg chg="mod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608" creationId="{65AD3392-FE24-CF53-0C43-F6D42FC08053}"/>
          </ac:spMkLst>
        </pc:spChg>
        <pc:spChg chg="mod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609" creationId="{89BDC313-9765-B0E5-1244-B25FA05195BB}"/>
          </ac:spMkLst>
        </pc:spChg>
        <pc:spChg chg="mod">
          <ac:chgData name="Andres Hernando Dominguez" userId="5ddea36a-72d9-492e-964a-7e86b501ea68" providerId="ADAL" clId="{450B91F9-9622-4387-AA85-A976E5D41500}" dt="2022-10-24T22:18:29.824" v="2543" actId="1076"/>
          <ac:spMkLst>
            <pc:docMk/>
            <pc:sldMk cId="4104619297" sldId="712"/>
            <ac:spMk id="611" creationId="{A0BD332A-32C0-FB2B-9D0E-14268CBA3F77}"/>
          </ac:spMkLst>
        </pc:spChg>
        <pc:spChg chg="mod">
          <ac:chgData name="Andres Hernando Dominguez" userId="5ddea36a-72d9-492e-964a-7e86b501ea68" providerId="ADAL" clId="{450B91F9-9622-4387-AA85-A976E5D41500}" dt="2022-10-24T22:18:21.973" v="2540" actId="1076"/>
          <ac:spMkLst>
            <pc:docMk/>
            <pc:sldMk cId="4104619297" sldId="712"/>
            <ac:spMk id="612" creationId="{8CAA0E20-ECE7-D0FF-91D3-BC4559C5E1E0}"/>
          </ac:spMkLst>
        </pc:spChg>
        <pc:spChg chg="add del mod">
          <ac:chgData name="Andres Hernando Dominguez" userId="5ddea36a-72d9-492e-964a-7e86b501ea68" providerId="ADAL" clId="{450B91F9-9622-4387-AA85-A976E5D41500}" dt="2022-10-24T21:55:45.582" v="1652" actId="478"/>
          <ac:spMkLst>
            <pc:docMk/>
            <pc:sldMk cId="4104619297" sldId="712"/>
            <ac:spMk id="613" creationId="{5A60E1A9-EEC7-3C18-0904-E1D25A5C1962}"/>
          </ac:spMkLst>
        </pc:spChg>
        <pc:spChg chg="add mod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614" creationId="{660DCD07-8938-55A7-EEB6-A6ED15198111}"/>
          </ac:spMkLst>
        </pc:spChg>
        <pc:spChg chg="mod">
          <ac:chgData name="Andres Hernando Dominguez" userId="5ddea36a-72d9-492e-964a-7e86b501ea68" providerId="ADAL" clId="{450B91F9-9622-4387-AA85-A976E5D41500}" dt="2022-10-24T23:04:00.132" v="3831" actId="164"/>
          <ac:spMkLst>
            <pc:docMk/>
            <pc:sldMk cId="4104619297" sldId="712"/>
            <ac:spMk id="623" creationId="{52F2B231-3A87-88C7-5A3A-11E85C6BA6BA}"/>
          </ac:spMkLst>
        </pc:spChg>
        <pc:spChg chg="del mod topLvl">
          <ac:chgData name="Andres Hernando Dominguez" userId="5ddea36a-72d9-492e-964a-7e86b501ea68" providerId="ADAL" clId="{450B91F9-9622-4387-AA85-A976E5D41500}" dt="2022-10-24T21:57:11.544" v="1689" actId="478"/>
          <ac:spMkLst>
            <pc:docMk/>
            <pc:sldMk cId="4104619297" sldId="712"/>
            <ac:spMk id="626" creationId="{E5BDC94A-5862-F91A-4EDD-C7C3837B881B}"/>
          </ac:spMkLst>
        </pc:spChg>
        <pc:spChg chg="del mod topLvl">
          <ac:chgData name="Andres Hernando Dominguez" userId="5ddea36a-72d9-492e-964a-7e86b501ea68" providerId="ADAL" clId="{450B91F9-9622-4387-AA85-A976E5D41500}" dt="2022-10-24T21:57:16.832" v="1691" actId="478"/>
          <ac:spMkLst>
            <pc:docMk/>
            <pc:sldMk cId="4104619297" sldId="712"/>
            <ac:spMk id="629" creationId="{35A23AB2-AD37-2964-47FC-990F660F76C8}"/>
          </ac:spMkLst>
        </pc:spChg>
        <pc:spChg chg="del mod topLvl">
          <ac:chgData name="Andres Hernando Dominguez" userId="5ddea36a-72d9-492e-964a-7e86b501ea68" providerId="ADAL" clId="{450B91F9-9622-4387-AA85-A976E5D41500}" dt="2022-10-24T21:57:27.477" v="1700" actId="478"/>
          <ac:spMkLst>
            <pc:docMk/>
            <pc:sldMk cId="4104619297" sldId="712"/>
            <ac:spMk id="632" creationId="{B66E2AFA-3989-1D52-2C5F-0ED4EB34BAF7}"/>
          </ac:spMkLst>
        </pc:spChg>
        <pc:spChg chg="add mod">
          <ac:chgData name="Andres Hernando Dominguez" userId="5ddea36a-72d9-492e-964a-7e86b501ea68" providerId="ADAL" clId="{450B91F9-9622-4387-AA85-A976E5D41500}" dt="2022-10-24T23:04:00.132" v="3831" actId="164"/>
          <ac:spMkLst>
            <pc:docMk/>
            <pc:sldMk cId="4104619297" sldId="712"/>
            <ac:spMk id="633" creationId="{7DACD875-B801-80C3-6E24-7AD114646A5E}"/>
          </ac:spMkLst>
        </pc:spChg>
        <pc:spChg chg="add mod">
          <ac:chgData name="Andres Hernando Dominguez" userId="5ddea36a-72d9-492e-964a-7e86b501ea68" providerId="ADAL" clId="{450B91F9-9622-4387-AA85-A976E5D41500}" dt="2022-10-24T23:04:00.132" v="3831" actId="164"/>
          <ac:spMkLst>
            <pc:docMk/>
            <pc:sldMk cId="4104619297" sldId="712"/>
            <ac:spMk id="634" creationId="{D0D5F054-7BD6-D758-AA27-B9A58894ACF1}"/>
          </ac:spMkLst>
        </pc:spChg>
        <pc:spChg chg="add mod">
          <ac:chgData name="Andres Hernando Dominguez" userId="5ddea36a-72d9-492e-964a-7e86b501ea68" providerId="ADAL" clId="{450B91F9-9622-4387-AA85-A976E5D41500}" dt="2022-10-24T23:04:00.132" v="3831" actId="164"/>
          <ac:spMkLst>
            <pc:docMk/>
            <pc:sldMk cId="4104619297" sldId="712"/>
            <ac:spMk id="635" creationId="{59C4D11C-2A88-F0E6-EFAF-70C37C3A8C20}"/>
          </ac:spMkLst>
        </pc:spChg>
        <pc:spChg chg="mod">
          <ac:chgData name="Andres Hernando Dominguez" userId="5ddea36a-72d9-492e-964a-7e86b501ea68" providerId="ADAL" clId="{450B91F9-9622-4387-AA85-A976E5D41500}" dt="2022-10-24T22:10:42.701" v="2192" actId="1035"/>
          <ac:spMkLst>
            <pc:docMk/>
            <pc:sldMk cId="4104619297" sldId="712"/>
            <ac:spMk id="644" creationId="{90A8619F-09C0-0678-D22B-66AD713C01E7}"/>
          </ac:spMkLst>
        </pc:spChg>
        <pc:grpChg chg="add del mod">
          <ac:chgData name="Andres Hernando Dominguez" userId="5ddea36a-72d9-492e-964a-7e86b501ea68" providerId="ADAL" clId="{450B91F9-9622-4387-AA85-A976E5D41500}" dt="2022-10-24T21:00:36.830" v="188"/>
          <ac:grpSpMkLst>
            <pc:docMk/>
            <pc:sldMk cId="4104619297" sldId="712"/>
            <ac:grpSpMk id="3" creationId="{6B951B48-6183-A5C1-3DD7-44066E16850A}"/>
          </ac:grpSpMkLst>
        </pc:grpChg>
        <pc:grpChg chg="add del mod">
          <ac:chgData name="Andres Hernando Dominguez" userId="5ddea36a-72d9-492e-964a-7e86b501ea68" providerId="ADAL" clId="{450B91F9-9622-4387-AA85-A976E5D41500}" dt="2022-10-24T21:00:36.830" v="188"/>
          <ac:grpSpMkLst>
            <pc:docMk/>
            <pc:sldMk cId="4104619297" sldId="712"/>
            <ac:grpSpMk id="6" creationId="{EE2384EF-0A10-CAD5-1966-7B32EBA63CA6}"/>
          </ac:grpSpMkLst>
        </pc:grpChg>
        <pc:grpChg chg="add del mod">
          <ac:chgData name="Andres Hernando Dominguez" userId="5ddea36a-72d9-492e-964a-7e86b501ea68" providerId="ADAL" clId="{450B91F9-9622-4387-AA85-A976E5D41500}" dt="2022-10-24T21:00:36.830" v="188"/>
          <ac:grpSpMkLst>
            <pc:docMk/>
            <pc:sldMk cId="4104619297" sldId="712"/>
            <ac:grpSpMk id="9" creationId="{CF5BAE6A-4546-2ED5-9BEB-BF109F8E408F}"/>
          </ac:grpSpMkLst>
        </pc:grpChg>
        <pc:grpChg chg="add del mod">
          <ac:chgData name="Andres Hernando Dominguez" userId="5ddea36a-72d9-492e-964a-7e86b501ea68" providerId="ADAL" clId="{450B91F9-9622-4387-AA85-A976E5D41500}" dt="2022-10-24T21:00:36.830" v="188"/>
          <ac:grpSpMkLst>
            <pc:docMk/>
            <pc:sldMk cId="4104619297" sldId="712"/>
            <ac:grpSpMk id="13" creationId="{91334AF8-3A02-C90A-9BAC-EE12A821A569}"/>
          </ac:grpSpMkLst>
        </pc:grpChg>
        <pc:grpChg chg="add del mod">
          <ac:chgData name="Andres Hernando Dominguez" userId="5ddea36a-72d9-492e-964a-7e86b501ea68" providerId="ADAL" clId="{450B91F9-9622-4387-AA85-A976E5D41500}" dt="2022-10-24T21:00:36.830" v="188"/>
          <ac:grpSpMkLst>
            <pc:docMk/>
            <pc:sldMk cId="4104619297" sldId="712"/>
            <ac:grpSpMk id="16" creationId="{6A2B276C-CA37-22C8-0EE7-674228821890}"/>
          </ac:grpSpMkLst>
        </pc:grpChg>
        <pc:grpChg chg="add del mod">
          <ac:chgData name="Andres Hernando Dominguez" userId="5ddea36a-72d9-492e-964a-7e86b501ea68" providerId="ADAL" clId="{450B91F9-9622-4387-AA85-A976E5D41500}" dt="2022-10-24T21:00:36.830" v="188"/>
          <ac:grpSpMkLst>
            <pc:docMk/>
            <pc:sldMk cId="4104619297" sldId="712"/>
            <ac:grpSpMk id="25" creationId="{7D516FF5-6CE0-CF38-C34F-A44254660F12}"/>
          </ac:grpSpMkLst>
        </pc:grpChg>
        <pc:grpChg chg="mod">
          <ac:chgData name="Andres Hernando Dominguez" userId="5ddea36a-72d9-492e-964a-7e86b501ea68" providerId="ADAL" clId="{450B91F9-9622-4387-AA85-A976E5D41500}" dt="2022-10-24T21:00:35.725" v="187"/>
          <ac:grpSpMkLst>
            <pc:docMk/>
            <pc:sldMk cId="4104619297" sldId="712"/>
            <ac:grpSpMk id="26" creationId="{2C554B40-878F-1E79-9B29-DBA49216BA62}"/>
          </ac:grpSpMkLst>
        </pc:grpChg>
        <pc:grpChg chg="add del mod">
          <ac:chgData name="Andres Hernando Dominguez" userId="5ddea36a-72d9-492e-964a-7e86b501ea68" providerId="ADAL" clId="{450B91F9-9622-4387-AA85-A976E5D41500}" dt="2022-10-24T21:00:36.830" v="188"/>
          <ac:grpSpMkLst>
            <pc:docMk/>
            <pc:sldMk cId="4104619297" sldId="712"/>
            <ac:grpSpMk id="38" creationId="{FC769583-79D0-EA6F-928E-80338A6939DC}"/>
          </ac:grpSpMkLst>
        </pc:grpChg>
        <pc:grpChg chg="add del mod">
          <ac:chgData name="Andres Hernando Dominguez" userId="5ddea36a-72d9-492e-964a-7e86b501ea68" providerId="ADAL" clId="{450B91F9-9622-4387-AA85-A976E5D41500}" dt="2022-10-24T21:00:36.830" v="188"/>
          <ac:grpSpMkLst>
            <pc:docMk/>
            <pc:sldMk cId="4104619297" sldId="712"/>
            <ac:grpSpMk id="52" creationId="{8CBA4BCE-E985-FC1C-32CF-E71AE37498B1}"/>
          </ac:grpSpMkLst>
        </pc:grpChg>
        <pc:grpChg chg="add del mod">
          <ac:chgData name="Andres Hernando Dominguez" userId="5ddea36a-72d9-492e-964a-7e86b501ea68" providerId="ADAL" clId="{450B91F9-9622-4387-AA85-A976E5D41500}" dt="2022-10-24T21:00:36.830" v="188"/>
          <ac:grpSpMkLst>
            <pc:docMk/>
            <pc:sldMk cId="4104619297" sldId="712"/>
            <ac:grpSpMk id="64" creationId="{75F03430-B7F6-4100-9E29-552FDC3B17EF}"/>
          </ac:grpSpMkLst>
        </pc:grpChg>
        <pc:grpChg chg="add del mod">
          <ac:chgData name="Andres Hernando Dominguez" userId="5ddea36a-72d9-492e-964a-7e86b501ea68" providerId="ADAL" clId="{450B91F9-9622-4387-AA85-A976E5D41500}" dt="2022-10-24T21:00:36.830" v="188"/>
          <ac:grpSpMkLst>
            <pc:docMk/>
            <pc:sldMk cId="4104619297" sldId="712"/>
            <ac:grpSpMk id="76" creationId="{DDDB016C-B951-7F9D-D2BA-93B4527D976F}"/>
          </ac:grpSpMkLst>
        </pc:grpChg>
        <pc:grpChg chg="add del mod">
          <ac:chgData name="Andres Hernando Dominguez" userId="5ddea36a-72d9-492e-964a-7e86b501ea68" providerId="ADAL" clId="{450B91F9-9622-4387-AA85-A976E5D41500}" dt="2022-10-24T21:00:36.830" v="188"/>
          <ac:grpSpMkLst>
            <pc:docMk/>
            <pc:sldMk cId="4104619297" sldId="712"/>
            <ac:grpSpMk id="88" creationId="{B9B37244-5577-6774-D4F4-3A710496FBA4}"/>
          </ac:grpSpMkLst>
        </pc:grpChg>
        <pc:grpChg chg="add del mod">
          <ac:chgData name="Andres Hernando Dominguez" userId="5ddea36a-72d9-492e-964a-7e86b501ea68" providerId="ADAL" clId="{450B91F9-9622-4387-AA85-A976E5D41500}" dt="2022-10-24T21:00:36.830" v="188"/>
          <ac:grpSpMkLst>
            <pc:docMk/>
            <pc:sldMk cId="4104619297" sldId="712"/>
            <ac:grpSpMk id="99" creationId="{13B6FFE1-DBD4-25D0-CD50-1128EB4E3883}"/>
          </ac:grpSpMkLst>
        </pc:grpChg>
        <pc:grpChg chg="add del mod">
          <ac:chgData name="Andres Hernando Dominguez" userId="5ddea36a-72d9-492e-964a-7e86b501ea68" providerId="ADAL" clId="{450B91F9-9622-4387-AA85-A976E5D41500}" dt="2022-10-24T21:00:36.830" v="188"/>
          <ac:grpSpMkLst>
            <pc:docMk/>
            <pc:sldMk cId="4104619297" sldId="712"/>
            <ac:grpSpMk id="110" creationId="{591F4A8B-5A19-D9F3-9D6C-C3B573966679}"/>
          </ac:grpSpMkLst>
        </pc:grpChg>
        <pc:grpChg chg="add del mod">
          <ac:chgData name="Andres Hernando Dominguez" userId="5ddea36a-72d9-492e-964a-7e86b501ea68" providerId="ADAL" clId="{450B91F9-9622-4387-AA85-A976E5D41500}" dt="2022-10-24T21:00:36.830" v="188"/>
          <ac:grpSpMkLst>
            <pc:docMk/>
            <pc:sldMk cId="4104619297" sldId="712"/>
            <ac:grpSpMk id="121" creationId="{E7D37DEA-52C5-345E-F8BB-1590F31232C1}"/>
          </ac:grpSpMkLst>
        </pc:grpChg>
        <pc:grpChg chg="add del mod">
          <ac:chgData name="Andres Hernando Dominguez" userId="5ddea36a-72d9-492e-964a-7e86b501ea68" providerId="ADAL" clId="{450B91F9-9622-4387-AA85-A976E5D41500}" dt="2022-10-24T21:01:47.077" v="208" actId="478"/>
          <ac:grpSpMkLst>
            <pc:docMk/>
            <pc:sldMk cId="4104619297" sldId="712"/>
            <ac:grpSpMk id="132" creationId="{85D0579F-ED89-9270-8F14-35F507CEB6D4}"/>
          </ac:grpSpMkLst>
        </pc:grpChg>
        <pc:grpChg chg="add del mod">
          <ac:chgData name="Andres Hernando Dominguez" userId="5ddea36a-72d9-492e-964a-7e86b501ea68" providerId="ADAL" clId="{450B91F9-9622-4387-AA85-A976E5D41500}" dt="2022-10-24T21:01:47.077" v="208" actId="478"/>
          <ac:grpSpMkLst>
            <pc:docMk/>
            <pc:sldMk cId="4104619297" sldId="712"/>
            <ac:grpSpMk id="135" creationId="{5FE13BED-29CE-3888-8F3D-7E26951928C1}"/>
          </ac:grpSpMkLst>
        </pc:grpChg>
        <pc:grpChg chg="add del mod">
          <ac:chgData name="Andres Hernando Dominguez" userId="5ddea36a-72d9-492e-964a-7e86b501ea68" providerId="ADAL" clId="{450B91F9-9622-4387-AA85-A976E5D41500}" dt="2022-10-24T21:01:47.077" v="208" actId="478"/>
          <ac:grpSpMkLst>
            <pc:docMk/>
            <pc:sldMk cId="4104619297" sldId="712"/>
            <ac:grpSpMk id="138" creationId="{99003F6C-5825-30EE-71A7-00B763E46B3B}"/>
          </ac:grpSpMkLst>
        </pc:grpChg>
        <pc:grpChg chg="add del mod">
          <ac:chgData name="Andres Hernando Dominguez" userId="5ddea36a-72d9-492e-964a-7e86b501ea68" providerId="ADAL" clId="{450B91F9-9622-4387-AA85-A976E5D41500}" dt="2022-10-24T21:01:47.077" v="208" actId="478"/>
          <ac:grpSpMkLst>
            <pc:docMk/>
            <pc:sldMk cId="4104619297" sldId="712"/>
            <ac:grpSpMk id="141" creationId="{48B80968-5C69-DF73-42FB-69FC89EDD45E}"/>
          </ac:grpSpMkLst>
        </pc:grpChg>
        <pc:grpChg chg="add del mod">
          <ac:chgData name="Andres Hernando Dominguez" userId="5ddea36a-72d9-492e-964a-7e86b501ea68" providerId="ADAL" clId="{450B91F9-9622-4387-AA85-A976E5D41500}" dt="2022-10-24T21:01:47.077" v="208" actId="478"/>
          <ac:grpSpMkLst>
            <pc:docMk/>
            <pc:sldMk cId="4104619297" sldId="712"/>
            <ac:grpSpMk id="144" creationId="{1FFD0184-D724-6EDC-DF67-9671F5368E4E}"/>
          </ac:grpSpMkLst>
        </pc:grpChg>
        <pc:grpChg chg="add del mod">
          <ac:chgData name="Andres Hernando Dominguez" userId="5ddea36a-72d9-492e-964a-7e86b501ea68" providerId="ADAL" clId="{450B91F9-9622-4387-AA85-A976E5D41500}" dt="2022-10-24T21:01:47.077" v="208" actId="478"/>
          <ac:grpSpMkLst>
            <pc:docMk/>
            <pc:sldMk cId="4104619297" sldId="712"/>
            <ac:grpSpMk id="153" creationId="{861017AD-5D8F-7251-330D-8FE16B0EB19C}"/>
          </ac:grpSpMkLst>
        </pc:grpChg>
        <pc:grpChg chg="mod">
          <ac:chgData name="Andres Hernando Dominguez" userId="5ddea36a-72d9-492e-964a-7e86b501ea68" providerId="ADAL" clId="{450B91F9-9622-4387-AA85-A976E5D41500}" dt="2022-10-24T21:01:23.743" v="204" actId="1076"/>
          <ac:grpSpMkLst>
            <pc:docMk/>
            <pc:sldMk cId="4104619297" sldId="712"/>
            <ac:grpSpMk id="154" creationId="{92A41A09-D9E9-64CB-B3D0-AA5115DF6F9B}"/>
          </ac:grpSpMkLst>
        </pc:grpChg>
        <pc:grpChg chg="add del mod">
          <ac:chgData name="Andres Hernando Dominguez" userId="5ddea36a-72d9-492e-964a-7e86b501ea68" providerId="ADAL" clId="{450B91F9-9622-4387-AA85-A976E5D41500}" dt="2022-10-24T21:01:47.077" v="208" actId="478"/>
          <ac:grpSpMkLst>
            <pc:docMk/>
            <pc:sldMk cId="4104619297" sldId="712"/>
            <ac:grpSpMk id="166" creationId="{1A860046-C695-489C-1BF4-30BE8EB9942C}"/>
          </ac:grpSpMkLst>
        </pc:grpChg>
        <pc:grpChg chg="add del mod">
          <ac:chgData name="Andres Hernando Dominguez" userId="5ddea36a-72d9-492e-964a-7e86b501ea68" providerId="ADAL" clId="{450B91F9-9622-4387-AA85-A976E5D41500}" dt="2022-10-24T21:01:47.077" v="208" actId="478"/>
          <ac:grpSpMkLst>
            <pc:docMk/>
            <pc:sldMk cId="4104619297" sldId="712"/>
            <ac:grpSpMk id="178" creationId="{97362121-D148-AA87-F652-0D12C6373821}"/>
          </ac:grpSpMkLst>
        </pc:grpChg>
        <pc:grpChg chg="add del mod">
          <ac:chgData name="Andres Hernando Dominguez" userId="5ddea36a-72d9-492e-964a-7e86b501ea68" providerId="ADAL" clId="{450B91F9-9622-4387-AA85-A976E5D41500}" dt="2022-10-24T21:01:47.077" v="208" actId="478"/>
          <ac:grpSpMkLst>
            <pc:docMk/>
            <pc:sldMk cId="4104619297" sldId="712"/>
            <ac:grpSpMk id="190" creationId="{6491A565-5E6F-7ED8-AD64-58B857B9AF5E}"/>
          </ac:grpSpMkLst>
        </pc:grpChg>
        <pc:grpChg chg="add del mod">
          <ac:chgData name="Andres Hernando Dominguez" userId="5ddea36a-72d9-492e-964a-7e86b501ea68" providerId="ADAL" clId="{450B91F9-9622-4387-AA85-A976E5D41500}" dt="2022-10-24T21:01:47.077" v="208" actId="478"/>
          <ac:grpSpMkLst>
            <pc:docMk/>
            <pc:sldMk cId="4104619297" sldId="712"/>
            <ac:grpSpMk id="202" creationId="{72C9F74B-33A9-5E34-5A36-18B32E850709}"/>
          </ac:grpSpMkLst>
        </pc:grpChg>
        <pc:grpChg chg="add del mod">
          <ac:chgData name="Andres Hernando Dominguez" userId="5ddea36a-72d9-492e-964a-7e86b501ea68" providerId="ADAL" clId="{450B91F9-9622-4387-AA85-A976E5D41500}" dt="2022-10-24T21:01:47.077" v="208" actId="478"/>
          <ac:grpSpMkLst>
            <pc:docMk/>
            <pc:sldMk cId="4104619297" sldId="712"/>
            <ac:grpSpMk id="214" creationId="{2515591A-9C29-9845-4212-5B2C4AD49C4A}"/>
          </ac:grpSpMkLst>
        </pc:grpChg>
        <pc:grpChg chg="add del mod">
          <ac:chgData name="Andres Hernando Dominguez" userId="5ddea36a-72d9-492e-964a-7e86b501ea68" providerId="ADAL" clId="{450B91F9-9622-4387-AA85-A976E5D41500}" dt="2022-10-24T21:01:47.077" v="208" actId="478"/>
          <ac:grpSpMkLst>
            <pc:docMk/>
            <pc:sldMk cId="4104619297" sldId="712"/>
            <ac:grpSpMk id="225" creationId="{40B6674F-6B57-E658-3995-6E0244688812}"/>
          </ac:grpSpMkLst>
        </pc:grpChg>
        <pc:grpChg chg="add del mod">
          <ac:chgData name="Andres Hernando Dominguez" userId="5ddea36a-72d9-492e-964a-7e86b501ea68" providerId="ADAL" clId="{450B91F9-9622-4387-AA85-A976E5D41500}" dt="2022-10-24T21:01:47.077" v="208" actId="478"/>
          <ac:grpSpMkLst>
            <pc:docMk/>
            <pc:sldMk cId="4104619297" sldId="712"/>
            <ac:grpSpMk id="236" creationId="{54FD51A3-5179-299A-71E8-227347B72197}"/>
          </ac:grpSpMkLst>
        </pc:grpChg>
        <pc:grpChg chg="add del mod">
          <ac:chgData name="Andres Hernando Dominguez" userId="5ddea36a-72d9-492e-964a-7e86b501ea68" providerId="ADAL" clId="{450B91F9-9622-4387-AA85-A976E5D41500}" dt="2022-10-24T21:01:47.077" v="208" actId="478"/>
          <ac:grpSpMkLst>
            <pc:docMk/>
            <pc:sldMk cId="4104619297" sldId="712"/>
            <ac:grpSpMk id="247" creationId="{7753A8EA-18F5-789D-73A8-0C49B9EB1221}"/>
          </ac:grpSpMkLst>
        </pc:grpChg>
        <pc:grpChg chg="add del mod">
          <ac:chgData name="Andres Hernando Dominguez" userId="5ddea36a-72d9-492e-964a-7e86b501ea68" providerId="ADAL" clId="{450B91F9-9622-4387-AA85-A976E5D41500}" dt="2022-10-24T21:01:55.576" v="212"/>
          <ac:grpSpMkLst>
            <pc:docMk/>
            <pc:sldMk cId="4104619297" sldId="712"/>
            <ac:grpSpMk id="261" creationId="{7860ECE1-ED24-D6D1-91BD-060563E68742}"/>
          </ac:grpSpMkLst>
        </pc:grpChg>
        <pc:grpChg chg="mod">
          <ac:chgData name="Andres Hernando Dominguez" userId="5ddea36a-72d9-492e-964a-7e86b501ea68" providerId="ADAL" clId="{450B91F9-9622-4387-AA85-A976E5D41500}" dt="2022-10-24T21:01:47.789" v="209"/>
          <ac:grpSpMkLst>
            <pc:docMk/>
            <pc:sldMk cId="4104619297" sldId="712"/>
            <ac:grpSpMk id="262" creationId="{EF7F3384-5E7E-81E5-616E-D0AA85A77455}"/>
          </ac:grpSpMkLst>
        </pc:grpChg>
        <pc:grpChg chg="add del mod">
          <ac:chgData name="Andres Hernando Dominguez" userId="5ddea36a-72d9-492e-964a-7e86b501ea68" providerId="ADAL" clId="{450B91F9-9622-4387-AA85-A976E5D41500}" dt="2022-10-24T21:16:22.057" v="516" actId="165"/>
          <ac:grpSpMkLst>
            <pc:docMk/>
            <pc:sldMk cId="4104619297" sldId="712"/>
            <ac:grpSpMk id="274" creationId="{551BD29F-3B5C-4D91-56CC-FD5799E8312A}"/>
          </ac:grpSpMkLst>
        </pc:grpChg>
        <pc:grpChg chg="del mod topLvl">
          <ac:chgData name="Andres Hernando Dominguez" userId="5ddea36a-72d9-492e-964a-7e86b501ea68" providerId="ADAL" clId="{450B91F9-9622-4387-AA85-A976E5D41500}" dt="2022-10-24T21:16:29.465" v="517" actId="165"/>
          <ac:grpSpMkLst>
            <pc:docMk/>
            <pc:sldMk cId="4104619297" sldId="712"/>
            <ac:grpSpMk id="275" creationId="{A957B51B-DE8E-7DE3-38E3-D297E1C22302}"/>
          </ac:grpSpMkLst>
        </pc:grpChg>
        <pc:grpChg chg="add del mod">
          <ac:chgData name="Andres Hernando Dominguez" userId="5ddea36a-72d9-492e-964a-7e86b501ea68" providerId="ADAL" clId="{450B91F9-9622-4387-AA85-A976E5D41500}" dt="2022-10-24T21:02:56.327" v="234"/>
          <ac:grpSpMkLst>
            <pc:docMk/>
            <pc:sldMk cId="4104619297" sldId="712"/>
            <ac:grpSpMk id="287" creationId="{05DAE955-6CB3-8D46-9911-5DFB8492DD8D}"/>
          </ac:grpSpMkLst>
        </pc:grpChg>
        <pc:grpChg chg="add del mod">
          <ac:chgData name="Andres Hernando Dominguez" userId="5ddea36a-72d9-492e-964a-7e86b501ea68" providerId="ADAL" clId="{450B91F9-9622-4387-AA85-A976E5D41500}" dt="2022-10-24T21:03:17.047" v="243"/>
          <ac:grpSpMkLst>
            <pc:docMk/>
            <pc:sldMk cId="4104619297" sldId="712"/>
            <ac:grpSpMk id="297" creationId="{9E9C65EB-BDE1-7EC8-21BC-9DEDEE3FEB59}"/>
          </ac:grpSpMkLst>
        </pc:grpChg>
        <pc:grpChg chg="add mod topLvl">
          <ac:chgData name="Andres Hernando Dominguez" userId="5ddea36a-72d9-492e-964a-7e86b501ea68" providerId="ADAL" clId="{450B91F9-9622-4387-AA85-A976E5D41500}" dt="2022-10-24T23:07:26.437" v="3847" actId="165"/>
          <ac:grpSpMkLst>
            <pc:docMk/>
            <pc:sldMk cId="4104619297" sldId="712"/>
            <ac:grpSpMk id="307" creationId="{A96280F0-2F5A-6DEC-E8F2-D3E9D48C09FD}"/>
          </ac:grpSpMkLst>
        </pc:grpChg>
        <pc:grpChg chg="add del mod">
          <ac:chgData name="Andres Hernando Dominguez" userId="5ddea36a-72d9-492e-964a-7e86b501ea68" providerId="ADAL" clId="{450B91F9-9622-4387-AA85-A976E5D41500}" dt="2022-10-24T21:16:29.465" v="517" actId="165"/>
          <ac:grpSpMkLst>
            <pc:docMk/>
            <pc:sldMk cId="4104619297" sldId="712"/>
            <ac:grpSpMk id="318" creationId="{19AEB89B-B4C6-BF81-D842-F3C12E359CD8}"/>
          </ac:grpSpMkLst>
        </pc:grpChg>
        <pc:grpChg chg="add del mod">
          <ac:chgData name="Andres Hernando Dominguez" userId="5ddea36a-72d9-492e-964a-7e86b501ea68" providerId="ADAL" clId="{450B91F9-9622-4387-AA85-A976E5D41500}" dt="2022-10-24T21:04:09.846" v="255"/>
          <ac:grpSpMkLst>
            <pc:docMk/>
            <pc:sldMk cId="4104619297" sldId="712"/>
            <ac:grpSpMk id="319" creationId="{C3D2B752-F36A-6E67-4182-BDB498DE7278}"/>
          </ac:grpSpMkLst>
        </pc:grpChg>
        <pc:grpChg chg="add del mod">
          <ac:chgData name="Andres Hernando Dominguez" userId="5ddea36a-72d9-492e-964a-7e86b501ea68" providerId="ADAL" clId="{450B91F9-9622-4387-AA85-A976E5D41500}" dt="2022-10-24T21:04:12.416" v="257"/>
          <ac:grpSpMkLst>
            <pc:docMk/>
            <pc:sldMk cId="4104619297" sldId="712"/>
            <ac:grpSpMk id="329" creationId="{2C62F08E-FB95-A9DA-C17F-51EDDC7C2EF0}"/>
          </ac:grpSpMkLst>
        </pc:grpChg>
        <pc:grpChg chg="add del mod">
          <ac:chgData name="Andres Hernando Dominguez" userId="5ddea36a-72d9-492e-964a-7e86b501ea68" providerId="ADAL" clId="{450B91F9-9622-4387-AA85-A976E5D41500}" dt="2022-10-24T21:04:29.223" v="261"/>
          <ac:grpSpMkLst>
            <pc:docMk/>
            <pc:sldMk cId="4104619297" sldId="712"/>
            <ac:grpSpMk id="339" creationId="{98918255-3A0B-C369-7DFE-642B88081CB8}"/>
          </ac:grpSpMkLst>
        </pc:grpChg>
        <pc:grpChg chg="add del mod">
          <ac:chgData name="Andres Hernando Dominguez" userId="5ddea36a-72d9-492e-964a-7e86b501ea68" providerId="ADAL" clId="{450B91F9-9622-4387-AA85-A976E5D41500}" dt="2022-10-24T21:04:31.625" v="263"/>
          <ac:grpSpMkLst>
            <pc:docMk/>
            <pc:sldMk cId="4104619297" sldId="712"/>
            <ac:grpSpMk id="351" creationId="{E7B4D570-9E7C-71D0-B603-311BC08359D0}"/>
          </ac:grpSpMkLst>
        </pc:grpChg>
        <pc:grpChg chg="add mod topLvl">
          <ac:chgData name="Andres Hernando Dominguez" userId="5ddea36a-72d9-492e-964a-7e86b501ea68" providerId="ADAL" clId="{450B91F9-9622-4387-AA85-A976E5D41500}" dt="2022-10-24T23:07:34.235" v="3848" actId="165"/>
          <ac:grpSpMkLst>
            <pc:docMk/>
            <pc:sldMk cId="4104619297" sldId="712"/>
            <ac:grpSpMk id="363" creationId="{3FCC4533-21F6-D953-C22F-5EA5FB2E76E0}"/>
          </ac:grpSpMkLst>
        </pc:grpChg>
        <pc:grpChg chg="add del mod">
          <ac:chgData name="Andres Hernando Dominguez" userId="5ddea36a-72d9-492e-964a-7e86b501ea68" providerId="ADAL" clId="{450B91F9-9622-4387-AA85-A976E5D41500}" dt="2022-10-24T21:16:29.465" v="517" actId="165"/>
          <ac:grpSpMkLst>
            <pc:docMk/>
            <pc:sldMk cId="4104619297" sldId="712"/>
            <ac:grpSpMk id="375" creationId="{C07C033D-8F55-1474-F4C1-AFAFE96F8E24}"/>
          </ac:grpSpMkLst>
        </pc:grpChg>
        <pc:grpChg chg="add del mod">
          <ac:chgData name="Andres Hernando Dominguez" userId="5ddea36a-72d9-492e-964a-7e86b501ea68" providerId="ADAL" clId="{450B91F9-9622-4387-AA85-A976E5D41500}" dt="2022-10-24T21:16:29.465" v="517" actId="165"/>
          <ac:grpSpMkLst>
            <pc:docMk/>
            <pc:sldMk cId="4104619297" sldId="712"/>
            <ac:grpSpMk id="376" creationId="{DF37EA7D-AA73-CEA6-1942-9A3381F308C6}"/>
          </ac:grpSpMkLst>
        </pc:grpChg>
        <pc:grpChg chg="del mod topLvl">
          <ac:chgData name="Andres Hernando Dominguez" userId="5ddea36a-72d9-492e-964a-7e86b501ea68" providerId="ADAL" clId="{450B91F9-9622-4387-AA85-A976E5D41500}" dt="2022-10-24T21:28:10.557" v="961" actId="478"/>
          <ac:grpSpMkLst>
            <pc:docMk/>
            <pc:sldMk cId="4104619297" sldId="712"/>
            <ac:grpSpMk id="377" creationId="{6BDBCCC5-FAA2-49EE-5F21-4E2E64727E6F}"/>
          </ac:grpSpMkLst>
        </pc:grpChg>
        <pc:grpChg chg="add del mod">
          <ac:chgData name="Andres Hernando Dominguez" userId="5ddea36a-72d9-492e-964a-7e86b501ea68" providerId="ADAL" clId="{450B91F9-9622-4387-AA85-A976E5D41500}" dt="2022-10-24T21:06:08.287" v="280"/>
          <ac:grpSpMkLst>
            <pc:docMk/>
            <pc:sldMk cId="4104619297" sldId="712"/>
            <ac:grpSpMk id="388" creationId="{B100060B-C30D-ED3D-6C44-11713388D4B9}"/>
          </ac:grpSpMkLst>
        </pc:grpChg>
        <pc:grpChg chg="add del mod">
          <ac:chgData name="Andres Hernando Dominguez" userId="5ddea36a-72d9-492e-964a-7e86b501ea68" providerId="ADAL" clId="{450B91F9-9622-4387-AA85-A976E5D41500}" dt="2022-10-24T21:06:21.312" v="288"/>
          <ac:grpSpMkLst>
            <pc:docMk/>
            <pc:sldMk cId="4104619297" sldId="712"/>
            <ac:grpSpMk id="398" creationId="{7EFC9F86-683A-4227-E5C9-D430F9017957}"/>
          </ac:grpSpMkLst>
        </pc:grpChg>
        <pc:grpChg chg="add mod topLvl">
          <ac:chgData name="Andres Hernando Dominguez" userId="5ddea36a-72d9-492e-964a-7e86b501ea68" providerId="ADAL" clId="{450B91F9-9622-4387-AA85-A976E5D41500}" dt="2022-10-24T23:09:32.842" v="3852" actId="165"/>
          <ac:grpSpMkLst>
            <pc:docMk/>
            <pc:sldMk cId="4104619297" sldId="712"/>
            <ac:grpSpMk id="410" creationId="{7818D939-62E9-A93E-4653-6F4A9FD8B576}"/>
          </ac:grpSpMkLst>
        </pc:grpChg>
        <pc:grpChg chg="add del mod">
          <ac:chgData name="Andres Hernando Dominguez" userId="5ddea36a-72d9-492e-964a-7e86b501ea68" providerId="ADAL" clId="{450B91F9-9622-4387-AA85-A976E5D41500}" dt="2022-10-24T21:16:29.465" v="517" actId="165"/>
          <ac:grpSpMkLst>
            <pc:docMk/>
            <pc:sldMk cId="4104619297" sldId="712"/>
            <ac:grpSpMk id="422" creationId="{4D563755-9502-6309-8A32-6CE47C394555}"/>
          </ac:grpSpMkLst>
        </pc:grpChg>
        <pc:grpChg chg="add del mod">
          <ac:chgData name="Andres Hernando Dominguez" userId="5ddea36a-72d9-492e-964a-7e86b501ea68" providerId="ADAL" clId="{450B91F9-9622-4387-AA85-A976E5D41500}" dt="2022-10-24T21:16:29.465" v="517" actId="165"/>
          <ac:grpSpMkLst>
            <pc:docMk/>
            <pc:sldMk cId="4104619297" sldId="712"/>
            <ac:grpSpMk id="423" creationId="{D706EE8F-135A-C890-B833-9AED3A830859}"/>
          </ac:grpSpMkLst>
        </pc:grpChg>
        <pc:grpChg chg="del mod topLvl">
          <ac:chgData name="Andres Hernando Dominguez" userId="5ddea36a-72d9-492e-964a-7e86b501ea68" providerId="ADAL" clId="{450B91F9-9622-4387-AA85-A976E5D41500}" dt="2022-10-24T21:29:10.604" v="1035" actId="478"/>
          <ac:grpSpMkLst>
            <pc:docMk/>
            <pc:sldMk cId="4104619297" sldId="712"/>
            <ac:grpSpMk id="424" creationId="{96F0F4AA-2A7A-0C5C-45CA-17C31DC9312A}"/>
          </ac:grpSpMkLst>
        </pc:grpChg>
        <pc:grpChg chg="add del mod">
          <ac:chgData name="Andres Hernando Dominguez" userId="5ddea36a-72d9-492e-964a-7e86b501ea68" providerId="ADAL" clId="{450B91F9-9622-4387-AA85-A976E5D41500}" dt="2022-10-24T21:07:52.142" v="303"/>
          <ac:grpSpMkLst>
            <pc:docMk/>
            <pc:sldMk cId="4104619297" sldId="712"/>
            <ac:grpSpMk id="435" creationId="{5AEB978C-CCE3-1319-CABA-3C4C3B16A5EA}"/>
          </ac:grpSpMkLst>
        </pc:grpChg>
        <pc:grpChg chg="add mod topLvl">
          <ac:chgData name="Andres Hernando Dominguez" userId="5ddea36a-72d9-492e-964a-7e86b501ea68" providerId="ADAL" clId="{450B91F9-9622-4387-AA85-A976E5D41500}" dt="2022-10-24T23:09:58.881" v="3856" actId="165"/>
          <ac:grpSpMkLst>
            <pc:docMk/>
            <pc:sldMk cId="4104619297" sldId="712"/>
            <ac:grpSpMk id="447" creationId="{D6C756C9-582D-1F18-7AD2-B7268F9D8104}"/>
          </ac:grpSpMkLst>
        </pc:grpChg>
        <pc:grpChg chg="add del mod">
          <ac:chgData name="Andres Hernando Dominguez" userId="5ddea36a-72d9-492e-964a-7e86b501ea68" providerId="ADAL" clId="{450B91F9-9622-4387-AA85-A976E5D41500}" dt="2022-10-24T21:16:29.465" v="517" actId="165"/>
          <ac:grpSpMkLst>
            <pc:docMk/>
            <pc:sldMk cId="4104619297" sldId="712"/>
            <ac:grpSpMk id="459" creationId="{A74EFCD2-3F25-6476-1083-E8ECB382221D}"/>
          </ac:grpSpMkLst>
        </pc:grpChg>
        <pc:grpChg chg="add del mod">
          <ac:chgData name="Andres Hernando Dominguez" userId="5ddea36a-72d9-492e-964a-7e86b501ea68" providerId="ADAL" clId="{450B91F9-9622-4387-AA85-A976E5D41500}" dt="2022-10-24T21:16:29.465" v="517" actId="165"/>
          <ac:grpSpMkLst>
            <pc:docMk/>
            <pc:sldMk cId="4104619297" sldId="712"/>
            <ac:grpSpMk id="460" creationId="{32F7389A-0EF0-4785-F82B-FBFB72A8F9E8}"/>
          </ac:grpSpMkLst>
        </pc:grpChg>
        <pc:grpChg chg="del mod topLvl">
          <ac:chgData name="Andres Hernando Dominguez" userId="5ddea36a-72d9-492e-964a-7e86b501ea68" providerId="ADAL" clId="{450B91F9-9622-4387-AA85-A976E5D41500}" dt="2022-10-24T21:31:06.244" v="1072" actId="478"/>
          <ac:grpSpMkLst>
            <pc:docMk/>
            <pc:sldMk cId="4104619297" sldId="712"/>
            <ac:grpSpMk id="461" creationId="{D99CA40C-4548-F8F9-DE6A-E1CD3721B4E0}"/>
          </ac:grpSpMkLst>
        </pc:grpChg>
        <pc:grpChg chg="add del mod">
          <ac:chgData name="Andres Hernando Dominguez" userId="5ddea36a-72d9-492e-964a-7e86b501ea68" providerId="ADAL" clId="{450B91F9-9622-4387-AA85-A976E5D41500}" dt="2022-10-24T21:09:06.588" v="320"/>
          <ac:grpSpMkLst>
            <pc:docMk/>
            <pc:sldMk cId="4104619297" sldId="712"/>
            <ac:grpSpMk id="472" creationId="{07AE5B86-6564-C5D1-BBDB-6A63A2409CB4}"/>
          </ac:grpSpMkLst>
        </pc:grpChg>
        <pc:grpChg chg="add mod topLvl">
          <ac:chgData name="Andres Hernando Dominguez" userId="5ddea36a-72d9-492e-964a-7e86b501ea68" providerId="ADAL" clId="{450B91F9-9622-4387-AA85-A976E5D41500}" dt="2022-10-24T23:10:21.264" v="3860" actId="165"/>
          <ac:grpSpMkLst>
            <pc:docMk/>
            <pc:sldMk cId="4104619297" sldId="712"/>
            <ac:grpSpMk id="484" creationId="{B9DA47B4-0056-F966-DA14-BB7309959D46}"/>
          </ac:grpSpMkLst>
        </pc:grpChg>
        <pc:grpChg chg="add del mod">
          <ac:chgData name="Andres Hernando Dominguez" userId="5ddea36a-72d9-492e-964a-7e86b501ea68" providerId="ADAL" clId="{450B91F9-9622-4387-AA85-A976E5D41500}" dt="2022-10-24T21:16:29.465" v="517" actId="165"/>
          <ac:grpSpMkLst>
            <pc:docMk/>
            <pc:sldMk cId="4104619297" sldId="712"/>
            <ac:grpSpMk id="496" creationId="{5D92C5ED-589F-071E-F02A-6730733D2233}"/>
          </ac:grpSpMkLst>
        </pc:grpChg>
        <pc:grpChg chg="add del mod">
          <ac:chgData name="Andres Hernando Dominguez" userId="5ddea36a-72d9-492e-964a-7e86b501ea68" providerId="ADAL" clId="{450B91F9-9622-4387-AA85-A976E5D41500}" dt="2022-10-24T21:16:29.465" v="517" actId="165"/>
          <ac:grpSpMkLst>
            <pc:docMk/>
            <pc:sldMk cId="4104619297" sldId="712"/>
            <ac:grpSpMk id="504" creationId="{B10AFD53-DD5B-86A6-50FC-0428BF9F1FAB}"/>
          </ac:grpSpMkLst>
        </pc:grpChg>
        <pc:grpChg chg="add del mod">
          <ac:chgData name="Andres Hernando Dominguez" userId="5ddea36a-72d9-492e-964a-7e86b501ea68" providerId="ADAL" clId="{450B91F9-9622-4387-AA85-A976E5D41500}" dt="2022-10-24T21:17:34.369" v="604" actId="478"/>
          <ac:grpSpMkLst>
            <pc:docMk/>
            <pc:sldMk cId="4104619297" sldId="712"/>
            <ac:grpSpMk id="510" creationId="{121BCC16-85A8-34C8-BEB5-EEC278B422D9}"/>
          </ac:grpSpMkLst>
        </pc:grpChg>
        <pc:grpChg chg="add del mod">
          <ac:chgData name="Andres Hernando Dominguez" userId="5ddea36a-72d9-492e-964a-7e86b501ea68" providerId="ADAL" clId="{450B91F9-9622-4387-AA85-A976E5D41500}" dt="2022-10-24T21:17:43.369" v="609" actId="478"/>
          <ac:grpSpMkLst>
            <pc:docMk/>
            <pc:sldMk cId="4104619297" sldId="712"/>
            <ac:grpSpMk id="513" creationId="{6C49FF5A-4AD4-2619-5884-DE0D41C6BF6F}"/>
          </ac:grpSpMkLst>
        </pc:grpChg>
        <pc:grpChg chg="add del mod">
          <ac:chgData name="Andres Hernando Dominguez" userId="5ddea36a-72d9-492e-964a-7e86b501ea68" providerId="ADAL" clId="{450B91F9-9622-4387-AA85-A976E5D41500}" dt="2022-10-24T21:17:45.992" v="611"/>
          <ac:grpSpMkLst>
            <pc:docMk/>
            <pc:sldMk cId="4104619297" sldId="712"/>
            <ac:grpSpMk id="516" creationId="{82D9A642-FBDC-F96F-4204-CB85B333183E}"/>
          </ac:grpSpMkLst>
        </pc:grpChg>
        <pc:grpChg chg="add del mod">
          <ac:chgData name="Andres Hernando Dominguez" userId="5ddea36a-72d9-492e-964a-7e86b501ea68" providerId="ADAL" clId="{450B91F9-9622-4387-AA85-A976E5D41500}" dt="2022-10-24T21:18:49.178" v="635" actId="478"/>
          <ac:grpSpMkLst>
            <pc:docMk/>
            <pc:sldMk cId="4104619297" sldId="712"/>
            <ac:grpSpMk id="519" creationId="{991AD62B-14CE-71C1-7ED1-D814C3398C9A}"/>
          </ac:grpSpMkLst>
        </pc:grpChg>
        <pc:grpChg chg="add del mod">
          <ac:chgData name="Andres Hernando Dominguez" userId="5ddea36a-72d9-492e-964a-7e86b501ea68" providerId="ADAL" clId="{450B91F9-9622-4387-AA85-A976E5D41500}" dt="2022-10-24T21:25:41.335" v="823"/>
          <ac:grpSpMkLst>
            <pc:docMk/>
            <pc:sldMk cId="4104619297" sldId="712"/>
            <ac:grpSpMk id="535" creationId="{FC81549F-14A2-3B0D-1637-F81321B35ED1}"/>
          </ac:grpSpMkLst>
        </pc:grpChg>
        <pc:grpChg chg="add mod">
          <ac:chgData name="Andres Hernando Dominguez" userId="5ddea36a-72d9-492e-964a-7e86b501ea68" providerId="ADAL" clId="{450B91F9-9622-4387-AA85-A976E5D41500}" dt="2022-10-25T14:37:51.372" v="10217" actId="14100"/>
          <ac:grpSpMkLst>
            <pc:docMk/>
            <pc:sldMk cId="4104619297" sldId="712"/>
            <ac:grpSpMk id="538" creationId="{77673828-81B9-A88F-80AB-0D4F34FD34D1}"/>
          </ac:grpSpMkLst>
        </pc:grpChg>
        <pc:grpChg chg="add mod">
          <ac:chgData name="Andres Hernando Dominguez" userId="5ddea36a-72d9-492e-964a-7e86b501ea68" providerId="ADAL" clId="{450B91F9-9622-4387-AA85-A976E5D41500}" dt="2022-10-24T22:10:42.701" v="2192" actId="1035"/>
          <ac:grpSpMkLst>
            <pc:docMk/>
            <pc:sldMk cId="4104619297" sldId="712"/>
            <ac:grpSpMk id="541" creationId="{7114422F-E8A7-4609-C1BF-67F84219D7CC}"/>
          </ac:grpSpMkLst>
        </pc:grpChg>
        <pc:grpChg chg="add del mod">
          <ac:chgData name="Andres Hernando Dominguez" userId="5ddea36a-72d9-492e-964a-7e86b501ea68" providerId="ADAL" clId="{450B91F9-9622-4387-AA85-A976E5D41500}" dt="2022-10-24T23:07:26.437" v="3847" actId="165"/>
          <ac:grpSpMkLst>
            <pc:docMk/>
            <pc:sldMk cId="4104619297" sldId="712"/>
            <ac:grpSpMk id="544" creationId="{1363EC44-815C-7CF9-7989-EA19B203DF26}"/>
          </ac:grpSpMkLst>
        </pc:grpChg>
        <pc:grpChg chg="add del mod">
          <ac:chgData name="Andres Hernando Dominguez" userId="5ddea36a-72d9-492e-964a-7e86b501ea68" providerId="ADAL" clId="{450B91F9-9622-4387-AA85-A976E5D41500}" dt="2022-10-24T23:07:26.437" v="3847" actId="165"/>
          <ac:grpSpMkLst>
            <pc:docMk/>
            <pc:sldMk cId="4104619297" sldId="712"/>
            <ac:grpSpMk id="545" creationId="{380C270F-F916-5BF7-29B7-6F9766907907}"/>
          </ac:grpSpMkLst>
        </pc:grpChg>
        <pc:grpChg chg="mod topLvl">
          <ac:chgData name="Andres Hernando Dominguez" userId="5ddea36a-72d9-492e-964a-7e86b501ea68" providerId="ADAL" clId="{450B91F9-9622-4387-AA85-A976E5D41500}" dt="2022-10-24T23:07:26.437" v="3847" actId="165"/>
          <ac:grpSpMkLst>
            <pc:docMk/>
            <pc:sldMk cId="4104619297" sldId="712"/>
            <ac:grpSpMk id="546" creationId="{C846F1B6-1956-51AD-8FDB-7ED6CBCA3C0F}"/>
          </ac:grpSpMkLst>
        </pc:grpChg>
        <pc:grpChg chg="add del mod">
          <ac:chgData name="Andres Hernando Dominguez" userId="5ddea36a-72d9-492e-964a-7e86b501ea68" providerId="ADAL" clId="{450B91F9-9622-4387-AA85-A976E5D41500}" dt="2022-10-24T23:07:26.437" v="3847" actId="165"/>
          <ac:grpSpMkLst>
            <pc:docMk/>
            <pc:sldMk cId="4104619297" sldId="712"/>
            <ac:grpSpMk id="557" creationId="{01A2C2B4-A319-1CA3-8F97-AAEBC9203BD8}"/>
          </ac:grpSpMkLst>
        </pc:grpChg>
        <pc:grpChg chg="mod topLvl">
          <ac:chgData name="Andres Hernando Dominguez" userId="5ddea36a-72d9-492e-964a-7e86b501ea68" providerId="ADAL" clId="{450B91F9-9622-4387-AA85-A976E5D41500}" dt="2022-10-24T23:07:26.437" v="3847" actId="165"/>
          <ac:grpSpMkLst>
            <pc:docMk/>
            <pc:sldMk cId="4104619297" sldId="712"/>
            <ac:grpSpMk id="558" creationId="{79DD8664-2007-C802-EEC2-077756D999B8}"/>
          </ac:grpSpMkLst>
        </pc:grpChg>
        <pc:grpChg chg="add del mod">
          <ac:chgData name="Andres Hernando Dominguez" userId="5ddea36a-72d9-492e-964a-7e86b501ea68" providerId="ADAL" clId="{450B91F9-9622-4387-AA85-A976E5D41500}" dt="2022-10-24T23:07:26.437" v="3847" actId="165"/>
          <ac:grpSpMkLst>
            <pc:docMk/>
            <pc:sldMk cId="4104619297" sldId="712"/>
            <ac:grpSpMk id="569" creationId="{7855DD45-2829-5993-9DE3-3D103966B30A}"/>
          </ac:grpSpMkLst>
        </pc:grpChg>
        <pc:grpChg chg="mod topLvl">
          <ac:chgData name="Andres Hernando Dominguez" userId="5ddea36a-72d9-492e-964a-7e86b501ea68" providerId="ADAL" clId="{450B91F9-9622-4387-AA85-A976E5D41500}" dt="2022-10-24T23:07:26.437" v="3847" actId="165"/>
          <ac:grpSpMkLst>
            <pc:docMk/>
            <pc:sldMk cId="4104619297" sldId="712"/>
            <ac:grpSpMk id="570" creationId="{90B09BAE-1990-46BD-0461-9D4CDF1E7EB5}"/>
          </ac:grpSpMkLst>
        </pc:grpChg>
        <pc:grpChg chg="add mod topLvl">
          <ac:chgData name="Andres Hernando Dominguez" userId="5ddea36a-72d9-492e-964a-7e86b501ea68" providerId="ADAL" clId="{450B91F9-9622-4387-AA85-A976E5D41500}" dt="2022-10-24T23:14:57.079" v="3896" actId="165"/>
          <ac:grpSpMkLst>
            <pc:docMk/>
            <pc:sldMk cId="4104619297" sldId="712"/>
            <ac:grpSpMk id="586" creationId="{8423FE5C-4990-5F51-F990-632E16E1BF4D}"/>
          </ac:grpSpMkLst>
        </pc:grpChg>
        <pc:grpChg chg="add mod">
          <ac:chgData name="Andres Hernando Dominguez" userId="5ddea36a-72d9-492e-964a-7e86b501ea68" providerId="ADAL" clId="{450B91F9-9622-4387-AA85-A976E5D41500}" dt="2022-10-24T22:10:42.701" v="2192" actId="1035"/>
          <ac:grpSpMkLst>
            <pc:docMk/>
            <pc:sldMk cId="4104619297" sldId="712"/>
            <ac:grpSpMk id="598" creationId="{43834A41-3FDE-B67E-EAFE-CFE6A5BAAABE}"/>
          </ac:grpSpMkLst>
        </pc:grpChg>
        <pc:grpChg chg="mod">
          <ac:chgData name="Andres Hernando Dominguez" userId="5ddea36a-72d9-492e-964a-7e86b501ea68" providerId="ADAL" clId="{450B91F9-9622-4387-AA85-A976E5D41500}" dt="2022-10-24T22:10:42.701" v="2192" actId="1035"/>
          <ac:grpSpMkLst>
            <pc:docMk/>
            <pc:sldMk cId="4104619297" sldId="712"/>
            <ac:grpSpMk id="599" creationId="{B8E032A0-CB6B-06C8-E1C2-244D7D98FA96}"/>
          </ac:grpSpMkLst>
        </pc:grpChg>
        <pc:grpChg chg="add mod">
          <ac:chgData name="Andres Hernando Dominguez" userId="5ddea36a-72d9-492e-964a-7e86b501ea68" providerId="ADAL" clId="{450B91F9-9622-4387-AA85-A976E5D41500}" dt="2022-10-24T22:18:26.383" v="2542" actId="14100"/>
          <ac:grpSpMkLst>
            <pc:docMk/>
            <pc:sldMk cId="4104619297" sldId="712"/>
            <ac:grpSpMk id="610" creationId="{0DB29BE3-F5AA-C511-01F5-4D30D827C53F}"/>
          </ac:grpSpMkLst>
        </pc:grpChg>
        <pc:grpChg chg="add mod">
          <ac:chgData name="Andres Hernando Dominguez" userId="5ddea36a-72d9-492e-964a-7e86b501ea68" providerId="ADAL" clId="{450B91F9-9622-4387-AA85-A976E5D41500}" dt="2022-10-24T22:10:42.701" v="2192" actId="1035"/>
          <ac:grpSpMkLst>
            <pc:docMk/>
            <pc:sldMk cId="4104619297" sldId="712"/>
            <ac:grpSpMk id="620" creationId="{8C99E976-7D54-909A-A784-4C4A42B66187}"/>
          </ac:grpSpMkLst>
        </pc:grpChg>
        <pc:grpChg chg="add mod">
          <ac:chgData name="Andres Hernando Dominguez" userId="5ddea36a-72d9-492e-964a-7e86b501ea68" providerId="ADAL" clId="{450B91F9-9622-4387-AA85-A976E5D41500}" dt="2022-10-24T23:13:25.161" v="3885" actId="164"/>
          <ac:grpSpMkLst>
            <pc:docMk/>
            <pc:sldMk cId="4104619297" sldId="712"/>
            <ac:grpSpMk id="621" creationId="{69F2F9EF-7F00-533B-8E1A-C7E6C38598BD}"/>
          </ac:grpSpMkLst>
        </pc:grpChg>
        <pc:grpChg chg="add del mod">
          <ac:chgData name="Andres Hernando Dominguez" userId="5ddea36a-72d9-492e-964a-7e86b501ea68" providerId="ADAL" clId="{450B91F9-9622-4387-AA85-A976E5D41500}" dt="2022-10-24T21:57:11.544" v="1689" actId="478"/>
          <ac:grpSpMkLst>
            <pc:docMk/>
            <pc:sldMk cId="4104619297" sldId="712"/>
            <ac:grpSpMk id="624" creationId="{883EA2D8-DB1B-2D50-F140-0DE866D702B2}"/>
          </ac:grpSpMkLst>
        </pc:grpChg>
        <pc:grpChg chg="add del mod">
          <ac:chgData name="Andres Hernando Dominguez" userId="5ddea36a-72d9-492e-964a-7e86b501ea68" providerId="ADAL" clId="{450B91F9-9622-4387-AA85-A976E5D41500}" dt="2022-10-24T21:57:16.832" v="1691" actId="478"/>
          <ac:grpSpMkLst>
            <pc:docMk/>
            <pc:sldMk cId="4104619297" sldId="712"/>
            <ac:grpSpMk id="627" creationId="{29762E13-E365-D771-3DDE-9BC9AD1BA4FD}"/>
          </ac:grpSpMkLst>
        </pc:grpChg>
        <pc:grpChg chg="add del mod">
          <ac:chgData name="Andres Hernando Dominguez" userId="5ddea36a-72d9-492e-964a-7e86b501ea68" providerId="ADAL" clId="{450B91F9-9622-4387-AA85-A976E5D41500}" dt="2022-10-24T21:57:27.477" v="1700" actId="478"/>
          <ac:grpSpMkLst>
            <pc:docMk/>
            <pc:sldMk cId="4104619297" sldId="712"/>
            <ac:grpSpMk id="630" creationId="{48A73AE9-00E9-A565-0FCD-8C3450C356DC}"/>
          </ac:grpSpMkLst>
        </pc:grpChg>
        <pc:grpChg chg="add mod">
          <ac:chgData name="Andres Hernando Dominguez" userId="5ddea36a-72d9-492e-964a-7e86b501ea68" providerId="ADAL" clId="{450B91F9-9622-4387-AA85-A976E5D41500}" dt="2022-10-24T22:10:42.701" v="2192" actId="1035"/>
          <ac:grpSpMkLst>
            <pc:docMk/>
            <pc:sldMk cId="4104619297" sldId="712"/>
            <ac:grpSpMk id="636" creationId="{0660F427-C258-F2BF-1ACA-DAA55018FC94}"/>
          </ac:grpSpMkLst>
        </pc:grpChg>
        <pc:grpChg chg="add mod">
          <ac:chgData name="Andres Hernando Dominguez" userId="5ddea36a-72d9-492e-964a-7e86b501ea68" providerId="ADAL" clId="{450B91F9-9622-4387-AA85-A976E5D41500}" dt="2022-10-24T22:10:42.701" v="2192" actId="1035"/>
          <ac:grpSpMkLst>
            <pc:docMk/>
            <pc:sldMk cId="4104619297" sldId="712"/>
            <ac:grpSpMk id="637" creationId="{4A82696F-B659-8E6F-4061-E736EC4077A6}"/>
          </ac:grpSpMkLst>
        </pc:grpChg>
        <pc:grpChg chg="add mod">
          <ac:chgData name="Andres Hernando Dominguez" userId="5ddea36a-72d9-492e-964a-7e86b501ea68" providerId="ADAL" clId="{450B91F9-9622-4387-AA85-A976E5D41500}" dt="2022-10-24T22:10:42.701" v="2192" actId="1035"/>
          <ac:grpSpMkLst>
            <pc:docMk/>
            <pc:sldMk cId="4104619297" sldId="712"/>
            <ac:grpSpMk id="638" creationId="{97613F94-88B2-D681-7EF6-293BF87E5DE2}"/>
          </ac:grpSpMkLst>
        </pc:grpChg>
        <pc:grpChg chg="add mod">
          <ac:chgData name="Andres Hernando Dominguez" userId="5ddea36a-72d9-492e-964a-7e86b501ea68" providerId="ADAL" clId="{450B91F9-9622-4387-AA85-A976E5D41500}" dt="2022-10-24T23:13:25.161" v="3885" actId="164"/>
          <ac:grpSpMkLst>
            <pc:docMk/>
            <pc:sldMk cId="4104619297" sldId="712"/>
            <ac:grpSpMk id="639" creationId="{1D63D23A-F585-62A9-5C9C-837D233B124A}"/>
          </ac:grpSpMkLst>
        </pc:grpChg>
        <pc:grpChg chg="add mod">
          <ac:chgData name="Andres Hernando Dominguez" userId="5ddea36a-72d9-492e-964a-7e86b501ea68" providerId="ADAL" clId="{450B91F9-9622-4387-AA85-A976E5D41500}" dt="2022-10-24T23:13:25.161" v="3885" actId="164"/>
          <ac:grpSpMkLst>
            <pc:docMk/>
            <pc:sldMk cId="4104619297" sldId="712"/>
            <ac:grpSpMk id="640" creationId="{46616479-B1F8-044C-F107-68F763E60A63}"/>
          </ac:grpSpMkLst>
        </pc:grpChg>
        <pc:grpChg chg="add mod">
          <ac:chgData name="Andres Hernando Dominguez" userId="5ddea36a-72d9-492e-964a-7e86b501ea68" providerId="ADAL" clId="{450B91F9-9622-4387-AA85-A976E5D41500}" dt="2022-10-24T23:13:25.161" v="3885" actId="164"/>
          <ac:grpSpMkLst>
            <pc:docMk/>
            <pc:sldMk cId="4104619297" sldId="712"/>
            <ac:grpSpMk id="641" creationId="{C9BE792B-8B2A-0464-5169-73AECB7AEF79}"/>
          </ac:grpSpMkLst>
        </pc:grpChg>
        <pc:grpChg chg="add mod">
          <ac:chgData name="Andres Hernando Dominguez" userId="5ddea36a-72d9-492e-964a-7e86b501ea68" providerId="ADAL" clId="{450B91F9-9622-4387-AA85-A976E5D41500}" dt="2022-10-24T22:10:42.701" v="2192" actId="1035"/>
          <ac:grpSpMkLst>
            <pc:docMk/>
            <pc:sldMk cId="4104619297" sldId="712"/>
            <ac:grpSpMk id="642" creationId="{97562C20-B6C5-88E7-A3D5-5D090882FD4D}"/>
          </ac:grpSpMkLst>
        </pc:grpChg>
        <pc:grpChg chg="add mod">
          <ac:chgData name="Andres Hernando Dominguez" userId="5ddea36a-72d9-492e-964a-7e86b501ea68" providerId="ADAL" clId="{450B91F9-9622-4387-AA85-A976E5D41500}" dt="2022-10-24T22:08:05.673" v="2144" actId="164"/>
          <ac:grpSpMkLst>
            <pc:docMk/>
            <pc:sldMk cId="4104619297" sldId="712"/>
            <ac:grpSpMk id="645" creationId="{310B8430-51D4-A11D-5D0B-8F35325F48F3}"/>
          </ac:grpSpMkLst>
        </pc:grpChg>
        <pc:grpChg chg="add mod">
          <ac:chgData name="Andres Hernando Dominguez" userId="5ddea36a-72d9-492e-964a-7e86b501ea68" providerId="ADAL" clId="{450B91F9-9622-4387-AA85-A976E5D41500}" dt="2022-10-24T22:08:08.080" v="2146" actId="164"/>
          <ac:grpSpMkLst>
            <pc:docMk/>
            <pc:sldMk cId="4104619297" sldId="712"/>
            <ac:grpSpMk id="646" creationId="{EDFAA0B4-B720-A9D4-F7E8-81117E39DAE2}"/>
          </ac:grpSpMkLst>
        </pc:grpChg>
        <pc:grpChg chg="add mod topLvl">
          <ac:chgData name="Andres Hernando Dominguez" userId="5ddea36a-72d9-492e-964a-7e86b501ea68" providerId="ADAL" clId="{450B91F9-9622-4387-AA85-A976E5D41500}" dt="2022-10-24T23:07:34.235" v="3848" actId="165"/>
          <ac:grpSpMkLst>
            <pc:docMk/>
            <pc:sldMk cId="4104619297" sldId="712"/>
            <ac:grpSpMk id="647" creationId="{0E02F498-31A7-0BC1-7CBC-8F0AF235916E}"/>
          </ac:grpSpMkLst>
        </pc:grpChg>
        <pc:grpChg chg="add del mod">
          <ac:chgData name="Andres Hernando Dominguez" userId="5ddea36a-72d9-492e-964a-7e86b501ea68" providerId="ADAL" clId="{450B91F9-9622-4387-AA85-A976E5D41500}" dt="2022-10-24T23:07:34.235" v="3848" actId="165"/>
          <ac:grpSpMkLst>
            <pc:docMk/>
            <pc:sldMk cId="4104619297" sldId="712"/>
            <ac:grpSpMk id="648" creationId="{57390937-0953-737B-9A63-BDE1BF834888}"/>
          </ac:grpSpMkLst>
        </pc:grpChg>
        <pc:grpChg chg="add del mod">
          <ac:chgData name="Andres Hernando Dominguez" userId="5ddea36a-72d9-492e-964a-7e86b501ea68" providerId="ADAL" clId="{450B91F9-9622-4387-AA85-A976E5D41500}" dt="2022-10-24T23:09:32.842" v="3852" actId="165"/>
          <ac:grpSpMkLst>
            <pc:docMk/>
            <pc:sldMk cId="4104619297" sldId="712"/>
            <ac:grpSpMk id="649" creationId="{BC6D3406-D2AF-0322-E817-7AE184AB8DE4}"/>
          </ac:grpSpMkLst>
        </pc:grpChg>
        <pc:grpChg chg="add del mod">
          <ac:chgData name="Andres Hernando Dominguez" userId="5ddea36a-72d9-492e-964a-7e86b501ea68" providerId="ADAL" clId="{450B91F9-9622-4387-AA85-A976E5D41500}" dt="2022-10-24T23:09:58.881" v="3856" actId="165"/>
          <ac:grpSpMkLst>
            <pc:docMk/>
            <pc:sldMk cId="4104619297" sldId="712"/>
            <ac:grpSpMk id="650" creationId="{79EB1D19-799D-50B9-A1AA-A3292A2A7D51}"/>
          </ac:grpSpMkLst>
        </pc:grpChg>
        <pc:grpChg chg="add del mod">
          <ac:chgData name="Andres Hernando Dominguez" userId="5ddea36a-72d9-492e-964a-7e86b501ea68" providerId="ADAL" clId="{450B91F9-9622-4387-AA85-A976E5D41500}" dt="2022-10-24T23:10:21.264" v="3860" actId="165"/>
          <ac:grpSpMkLst>
            <pc:docMk/>
            <pc:sldMk cId="4104619297" sldId="712"/>
            <ac:grpSpMk id="651" creationId="{3515A439-2189-33FC-6943-33AD46FA8E4A}"/>
          </ac:grpSpMkLst>
        </pc:grpChg>
        <pc:grpChg chg="add del mod">
          <ac:chgData name="Andres Hernando Dominguez" userId="5ddea36a-72d9-492e-964a-7e86b501ea68" providerId="ADAL" clId="{450B91F9-9622-4387-AA85-A976E5D41500}" dt="2022-10-24T23:14:57.079" v="3896" actId="165"/>
          <ac:grpSpMkLst>
            <pc:docMk/>
            <pc:sldMk cId="4104619297" sldId="712"/>
            <ac:grpSpMk id="652" creationId="{00511FBB-11D5-4BB5-B669-6D6EB5966E6A}"/>
          </ac:grpSpMkLst>
        </pc:grpChg>
        <pc:grpChg chg="add mod">
          <ac:chgData name="Andres Hernando Dominguez" userId="5ddea36a-72d9-492e-964a-7e86b501ea68" providerId="ADAL" clId="{450B91F9-9622-4387-AA85-A976E5D41500}" dt="2022-10-24T23:04:00.132" v="3831" actId="164"/>
          <ac:grpSpMkLst>
            <pc:docMk/>
            <pc:sldMk cId="4104619297" sldId="712"/>
            <ac:grpSpMk id="653" creationId="{84D0FBE3-EEDB-9853-6386-79C51C72F4FB}"/>
          </ac:grpSpMkLst>
        </pc:grpChg>
        <pc:grpChg chg="add mod">
          <ac:chgData name="Andres Hernando Dominguez" userId="5ddea36a-72d9-492e-964a-7e86b501ea68" providerId="ADAL" clId="{450B91F9-9622-4387-AA85-A976E5D41500}" dt="2022-10-24T23:13:25.161" v="3885" actId="164"/>
          <ac:grpSpMkLst>
            <pc:docMk/>
            <pc:sldMk cId="4104619297" sldId="712"/>
            <ac:grpSpMk id="654" creationId="{C21A2954-4159-9629-81B5-48318F631D3A}"/>
          </ac:grpSpMkLst>
        </pc:grpChg>
        <pc:graphicFrameChg chg="del">
          <ac:chgData name="Andres Hernando Dominguez" userId="5ddea36a-72d9-492e-964a-7e86b501ea68" providerId="ADAL" clId="{450B91F9-9622-4387-AA85-A976E5D41500}" dt="2022-10-24T20:55:57.952" v="184" actId="478"/>
          <ac:graphicFrameMkLst>
            <pc:docMk/>
            <pc:sldMk cId="4104619297" sldId="712"/>
            <ac:graphicFrameMk id="40" creationId="{044AFCB8-78EB-C325-A455-C6485B0A75C4}"/>
          </ac:graphicFrameMkLst>
        </pc:graphicFrameChg>
        <pc:picChg chg="del">
          <ac:chgData name="Andres Hernando Dominguez" userId="5ddea36a-72d9-492e-964a-7e86b501ea68" providerId="ADAL" clId="{450B91F9-9622-4387-AA85-A976E5D41500}" dt="2022-10-24T20:47:43.321" v="63" actId="478"/>
          <ac:picMkLst>
            <pc:docMk/>
            <pc:sldMk cId="4104619297" sldId="712"/>
            <ac:picMk id="2" creationId="{B6483AC0-2BBA-8445-40FC-F00A12D17211}"/>
          </ac:picMkLst>
        </pc:picChg>
        <pc:cxnChg chg="add del mod">
          <ac:chgData name="Andres Hernando Dominguez" userId="5ddea36a-72d9-492e-964a-7e86b501ea68" providerId="ADAL" clId="{450B91F9-9622-4387-AA85-A976E5D41500}" dt="2022-10-24T21:00:36.830" v="188"/>
          <ac:cxnSpMkLst>
            <pc:docMk/>
            <pc:sldMk cId="4104619297" sldId="712"/>
            <ac:cxnSpMk id="19" creationId="{6DA9CFCC-C4D5-41DF-1DD4-E49F0E3E9629}"/>
          </ac:cxnSpMkLst>
        </pc:cxnChg>
        <pc:cxnChg chg="add del mod">
          <ac:chgData name="Andres Hernando Dominguez" userId="5ddea36a-72d9-492e-964a-7e86b501ea68" providerId="ADAL" clId="{450B91F9-9622-4387-AA85-A976E5D41500}" dt="2022-10-24T21:01:47.077" v="208" actId="478"/>
          <ac:cxnSpMkLst>
            <pc:docMk/>
            <pc:sldMk cId="4104619297" sldId="712"/>
            <ac:cxnSpMk id="147" creationId="{4BA95621-2335-3D63-6C05-97CF2C02426C}"/>
          </ac:cxnSpMkLst>
        </pc:cxnChg>
        <pc:cxnChg chg="add mod topLvl">
          <ac:chgData name="Andres Hernando Dominguez" userId="5ddea36a-72d9-492e-964a-7e86b501ea68" providerId="ADAL" clId="{450B91F9-9622-4387-AA85-A976E5D41500}" dt="2022-10-24T22:10:42.701" v="2192" actId="1035"/>
          <ac:cxnSpMkLst>
            <pc:docMk/>
            <pc:sldMk cId="4104619297" sldId="712"/>
            <ac:cxnSpMk id="498" creationId="{EB120CE3-B4A1-1C96-8877-8276EB2605C2}"/>
          </ac:cxnSpMkLst>
        </pc:cxnChg>
        <pc:cxnChg chg="add del mod">
          <ac:chgData name="Andres Hernando Dominguez" userId="5ddea36a-72d9-492e-964a-7e86b501ea68" providerId="ADAL" clId="{450B91F9-9622-4387-AA85-A976E5D41500}" dt="2022-10-24T21:24:42.257" v="798" actId="478"/>
          <ac:cxnSpMkLst>
            <pc:docMk/>
            <pc:sldMk cId="4104619297" sldId="712"/>
            <ac:cxnSpMk id="505" creationId="{DBC4A3EE-848E-55F8-0556-A1013E6F4C5E}"/>
          </ac:cxnSpMkLst>
        </pc:cxnChg>
        <pc:cxnChg chg="add del mod">
          <ac:chgData name="Andres Hernando Dominguez" userId="5ddea36a-72d9-492e-964a-7e86b501ea68" providerId="ADAL" clId="{450B91F9-9622-4387-AA85-A976E5D41500}" dt="2022-10-24T21:24:42.987" v="799" actId="478"/>
          <ac:cxnSpMkLst>
            <pc:docMk/>
            <pc:sldMk cId="4104619297" sldId="712"/>
            <ac:cxnSpMk id="527" creationId="{3D9534B9-D8B6-B5AF-6F82-CA85ABDC85A4}"/>
          </ac:cxnSpMkLst>
        </pc:cxnChg>
        <pc:cxnChg chg="add del mod">
          <ac:chgData name="Andres Hernando Dominguez" userId="5ddea36a-72d9-492e-964a-7e86b501ea68" providerId="ADAL" clId="{450B91F9-9622-4387-AA85-A976E5D41500}" dt="2022-10-24T21:23:44.515" v="763" actId="478"/>
          <ac:cxnSpMkLst>
            <pc:docMk/>
            <pc:sldMk cId="4104619297" sldId="712"/>
            <ac:cxnSpMk id="530" creationId="{1D79FA56-C1D8-D7D6-93B6-2259599DCF13}"/>
          </ac:cxnSpMkLst>
        </pc:cxnChg>
        <pc:cxnChg chg="add del mod">
          <ac:chgData name="Andres Hernando Dominguez" userId="5ddea36a-72d9-492e-964a-7e86b501ea68" providerId="ADAL" clId="{450B91F9-9622-4387-AA85-A976E5D41500}" dt="2022-10-24T21:24:43.530" v="800" actId="478"/>
          <ac:cxnSpMkLst>
            <pc:docMk/>
            <pc:sldMk cId="4104619297" sldId="712"/>
            <ac:cxnSpMk id="533" creationId="{4618AB18-127E-D799-C9D3-47046B726541}"/>
          </ac:cxnSpMkLst>
        </pc:cxnChg>
        <pc:cxnChg chg="mod">
          <ac:chgData name="Andres Hernando Dominguez" userId="5ddea36a-72d9-492e-964a-7e86b501ea68" providerId="ADAL" clId="{450B91F9-9622-4387-AA85-A976E5D41500}" dt="2022-10-24T23:04:00.132" v="3831" actId="164"/>
          <ac:cxnSpMkLst>
            <pc:docMk/>
            <pc:sldMk cId="4104619297" sldId="712"/>
            <ac:cxnSpMk id="622" creationId="{38705995-87C8-6917-E66C-B633D1D109F2}"/>
          </ac:cxnSpMkLst>
        </pc:cxnChg>
        <pc:cxnChg chg="mod topLvl">
          <ac:chgData name="Andres Hernando Dominguez" userId="5ddea36a-72d9-492e-964a-7e86b501ea68" providerId="ADAL" clId="{450B91F9-9622-4387-AA85-A976E5D41500}" dt="2022-10-24T23:04:00.132" v="3831" actId="164"/>
          <ac:cxnSpMkLst>
            <pc:docMk/>
            <pc:sldMk cId="4104619297" sldId="712"/>
            <ac:cxnSpMk id="625" creationId="{626BC2F2-5756-0E6E-5FF2-90A101F3F31D}"/>
          </ac:cxnSpMkLst>
        </pc:cxnChg>
        <pc:cxnChg chg="mod topLvl">
          <ac:chgData name="Andres Hernando Dominguez" userId="5ddea36a-72d9-492e-964a-7e86b501ea68" providerId="ADAL" clId="{450B91F9-9622-4387-AA85-A976E5D41500}" dt="2022-10-24T23:04:00.132" v="3831" actId="164"/>
          <ac:cxnSpMkLst>
            <pc:docMk/>
            <pc:sldMk cId="4104619297" sldId="712"/>
            <ac:cxnSpMk id="628" creationId="{61050BCA-82D2-85DA-8037-858233238711}"/>
          </ac:cxnSpMkLst>
        </pc:cxnChg>
        <pc:cxnChg chg="mod topLvl">
          <ac:chgData name="Andres Hernando Dominguez" userId="5ddea36a-72d9-492e-964a-7e86b501ea68" providerId="ADAL" clId="{450B91F9-9622-4387-AA85-A976E5D41500}" dt="2022-10-24T23:04:00.132" v="3831" actId="164"/>
          <ac:cxnSpMkLst>
            <pc:docMk/>
            <pc:sldMk cId="4104619297" sldId="712"/>
            <ac:cxnSpMk id="631" creationId="{7B3FC2A8-8A0C-9F8D-6BE9-74724129A6DE}"/>
          </ac:cxnSpMkLst>
        </pc:cxnChg>
        <pc:cxnChg chg="mod">
          <ac:chgData name="Andres Hernando Dominguez" userId="5ddea36a-72d9-492e-964a-7e86b501ea68" providerId="ADAL" clId="{450B91F9-9622-4387-AA85-A976E5D41500}" dt="2022-10-24T22:10:42.701" v="2192" actId="1035"/>
          <ac:cxnSpMkLst>
            <pc:docMk/>
            <pc:sldMk cId="4104619297" sldId="712"/>
            <ac:cxnSpMk id="643" creationId="{6B9A4AEA-9CCA-54BD-BD6A-3EC6F247B635}"/>
          </ac:cxnSpMkLst>
        </pc:cxnChg>
      </pc:sldChg>
      <pc:sldChg chg="addSp delSp modSp mod modAnim">
        <pc:chgData name="Andres Hernando Dominguez" userId="5ddea36a-72d9-492e-964a-7e86b501ea68" providerId="ADAL" clId="{450B91F9-9622-4387-AA85-A976E5D41500}" dt="2022-10-25T02:47:50.165" v="9952" actId="20577"/>
        <pc:sldMkLst>
          <pc:docMk/>
          <pc:sldMk cId="3517186565" sldId="716"/>
        </pc:sldMkLst>
        <pc:spChg chg="add mod">
          <ac:chgData name="Andres Hernando Dominguez" userId="5ddea36a-72d9-492e-964a-7e86b501ea68" providerId="ADAL" clId="{450B91F9-9622-4387-AA85-A976E5D41500}" dt="2022-10-25T00:13:25.867" v="5634" actId="1076"/>
          <ac:spMkLst>
            <pc:docMk/>
            <pc:sldMk cId="3517186565" sldId="716"/>
            <ac:spMk id="5" creationId="{F835D6A4-A460-7E31-B4FC-B3EBF2147A62}"/>
          </ac:spMkLst>
        </pc:spChg>
        <pc:spChg chg="mod topLvl">
          <ac:chgData name="Andres Hernando Dominguez" userId="5ddea36a-72d9-492e-964a-7e86b501ea68" providerId="ADAL" clId="{450B91F9-9622-4387-AA85-A976E5D41500}" dt="2022-10-25T00:14:57.709" v="5657" actId="165"/>
          <ac:spMkLst>
            <pc:docMk/>
            <pc:sldMk cId="3517186565" sldId="716"/>
            <ac:spMk id="7" creationId="{BD76EC43-4DEB-69C3-55DF-E7BF697CFF01}"/>
          </ac:spMkLst>
        </pc:spChg>
        <pc:spChg chg="mod topLvl">
          <ac:chgData name="Andres Hernando Dominguez" userId="5ddea36a-72d9-492e-964a-7e86b501ea68" providerId="ADAL" clId="{450B91F9-9622-4387-AA85-A976E5D41500}" dt="2022-10-25T00:14:57.709" v="5657" actId="165"/>
          <ac:spMkLst>
            <pc:docMk/>
            <pc:sldMk cId="3517186565" sldId="716"/>
            <ac:spMk id="8" creationId="{2BB75CB3-F1E2-8FD3-E767-554CF620338F}"/>
          </ac:spMkLst>
        </pc:spChg>
        <pc:spChg chg="mod topLvl">
          <ac:chgData name="Andres Hernando Dominguez" userId="5ddea36a-72d9-492e-964a-7e86b501ea68" providerId="ADAL" clId="{450B91F9-9622-4387-AA85-A976E5D41500}" dt="2022-10-25T00:14:57.709" v="5657" actId="165"/>
          <ac:spMkLst>
            <pc:docMk/>
            <pc:sldMk cId="3517186565" sldId="716"/>
            <ac:spMk id="9" creationId="{989F7CA3-D34E-E2C6-5B88-707DD18F0C7F}"/>
          </ac:spMkLst>
        </pc:spChg>
        <pc:spChg chg="mod">
          <ac:chgData name="Andres Hernando Dominguez" userId="5ddea36a-72d9-492e-964a-7e86b501ea68" providerId="ADAL" clId="{450B91F9-9622-4387-AA85-A976E5D41500}" dt="2022-10-25T00:09:19.423" v="5434" actId="313"/>
          <ac:spMkLst>
            <pc:docMk/>
            <pc:sldMk cId="3517186565" sldId="716"/>
            <ac:spMk id="10" creationId="{47179C66-54FE-4C57-98FB-83D93D9B890E}"/>
          </ac:spMkLst>
        </pc:spChg>
        <pc:spChg chg="mod topLvl">
          <ac:chgData name="Andres Hernando Dominguez" userId="5ddea36a-72d9-492e-964a-7e86b501ea68" providerId="ADAL" clId="{450B91F9-9622-4387-AA85-A976E5D41500}" dt="2022-10-25T00:16:32.362" v="5726" actId="1076"/>
          <ac:spMkLst>
            <pc:docMk/>
            <pc:sldMk cId="3517186565" sldId="716"/>
            <ac:spMk id="12" creationId="{1AA60F18-D9B3-AD4A-F819-201DBE78690F}"/>
          </ac:spMkLst>
        </pc:spChg>
        <pc:spChg chg="mod topLvl">
          <ac:chgData name="Andres Hernando Dominguez" userId="5ddea36a-72d9-492e-964a-7e86b501ea68" providerId="ADAL" clId="{450B91F9-9622-4387-AA85-A976E5D41500}" dt="2022-10-25T00:14:57.709" v="5657" actId="165"/>
          <ac:spMkLst>
            <pc:docMk/>
            <pc:sldMk cId="3517186565" sldId="716"/>
            <ac:spMk id="13" creationId="{9EFAE4FF-808C-D945-66C6-A23536B33695}"/>
          </ac:spMkLst>
        </pc:spChg>
        <pc:spChg chg="mod topLvl">
          <ac:chgData name="Andres Hernando Dominguez" userId="5ddea36a-72d9-492e-964a-7e86b501ea68" providerId="ADAL" clId="{450B91F9-9622-4387-AA85-A976E5D41500}" dt="2022-10-25T00:19:57.471" v="5982" actId="1076"/>
          <ac:spMkLst>
            <pc:docMk/>
            <pc:sldMk cId="3517186565" sldId="716"/>
            <ac:spMk id="14" creationId="{08DFEDA0-C2AC-9138-2CE8-CA92C9E026A5}"/>
          </ac:spMkLst>
        </pc:spChg>
        <pc:spChg chg="mod topLvl">
          <ac:chgData name="Andres Hernando Dominguez" userId="5ddea36a-72d9-492e-964a-7e86b501ea68" providerId="ADAL" clId="{450B91F9-9622-4387-AA85-A976E5D41500}" dt="2022-10-25T00:14:57.709" v="5657" actId="165"/>
          <ac:spMkLst>
            <pc:docMk/>
            <pc:sldMk cId="3517186565" sldId="716"/>
            <ac:spMk id="15" creationId="{0A0C70EC-EC13-7072-2262-B14FF3E49DAE}"/>
          </ac:spMkLst>
        </pc:spChg>
        <pc:spChg chg="mod topLvl">
          <ac:chgData name="Andres Hernando Dominguez" userId="5ddea36a-72d9-492e-964a-7e86b501ea68" providerId="ADAL" clId="{450B91F9-9622-4387-AA85-A976E5D41500}" dt="2022-10-25T00:14:57.709" v="5657" actId="165"/>
          <ac:spMkLst>
            <pc:docMk/>
            <pc:sldMk cId="3517186565" sldId="716"/>
            <ac:spMk id="16" creationId="{39537D93-A50E-B5E9-38EB-3FD3FD25584C}"/>
          </ac:spMkLst>
        </pc:spChg>
        <pc:spChg chg="mod topLvl">
          <ac:chgData name="Andres Hernando Dominguez" userId="5ddea36a-72d9-492e-964a-7e86b501ea68" providerId="ADAL" clId="{450B91F9-9622-4387-AA85-A976E5D41500}" dt="2022-10-25T00:17:43.250" v="5828" actId="1076"/>
          <ac:spMkLst>
            <pc:docMk/>
            <pc:sldMk cId="3517186565" sldId="716"/>
            <ac:spMk id="17" creationId="{90F0069B-9F38-F2C7-51D5-174D47659BED}"/>
          </ac:spMkLst>
        </pc:spChg>
        <pc:spChg chg="mod topLvl">
          <ac:chgData name="Andres Hernando Dominguez" userId="5ddea36a-72d9-492e-964a-7e86b501ea68" providerId="ADAL" clId="{450B91F9-9622-4387-AA85-A976E5D41500}" dt="2022-10-25T02:47:44.605" v="9939" actId="20577"/>
          <ac:spMkLst>
            <pc:docMk/>
            <pc:sldMk cId="3517186565" sldId="716"/>
            <ac:spMk id="18" creationId="{547ACD35-9750-274C-9E45-2A84E5A6307F}"/>
          </ac:spMkLst>
        </pc:spChg>
        <pc:spChg chg="mod topLvl">
          <ac:chgData name="Andres Hernando Dominguez" userId="5ddea36a-72d9-492e-964a-7e86b501ea68" providerId="ADAL" clId="{450B91F9-9622-4387-AA85-A976E5D41500}" dt="2022-10-25T00:14:57.709" v="5657" actId="165"/>
          <ac:spMkLst>
            <pc:docMk/>
            <pc:sldMk cId="3517186565" sldId="716"/>
            <ac:spMk id="19" creationId="{9F643610-12A0-105C-07FE-8815FE19DC38}"/>
          </ac:spMkLst>
        </pc:spChg>
        <pc:spChg chg="mod topLvl">
          <ac:chgData name="Andres Hernando Dominguez" userId="5ddea36a-72d9-492e-964a-7e86b501ea68" providerId="ADAL" clId="{450B91F9-9622-4387-AA85-A976E5D41500}" dt="2022-10-25T00:22:38.063" v="6067" actId="1035"/>
          <ac:spMkLst>
            <pc:docMk/>
            <pc:sldMk cId="3517186565" sldId="716"/>
            <ac:spMk id="20" creationId="{FD2487CC-5358-9DB2-D5BB-4270FD38A60D}"/>
          </ac:spMkLst>
        </pc:spChg>
        <pc:spChg chg="mod topLvl">
          <ac:chgData name="Andres Hernando Dominguez" userId="5ddea36a-72d9-492e-964a-7e86b501ea68" providerId="ADAL" clId="{450B91F9-9622-4387-AA85-A976E5D41500}" dt="2022-10-25T00:22:45.426" v="6076" actId="255"/>
          <ac:spMkLst>
            <pc:docMk/>
            <pc:sldMk cId="3517186565" sldId="716"/>
            <ac:spMk id="21" creationId="{23D373CF-E770-F042-16E2-8E43CC36EBA1}"/>
          </ac:spMkLst>
        </pc:spChg>
        <pc:spChg chg="mod topLvl">
          <ac:chgData name="Andres Hernando Dominguez" userId="5ddea36a-72d9-492e-964a-7e86b501ea68" providerId="ADAL" clId="{450B91F9-9622-4387-AA85-A976E5D41500}" dt="2022-10-25T00:22:31.534" v="6059" actId="1035"/>
          <ac:spMkLst>
            <pc:docMk/>
            <pc:sldMk cId="3517186565" sldId="716"/>
            <ac:spMk id="22" creationId="{70F976DA-C869-7047-38A0-C3CD2C58F3FB}"/>
          </ac:spMkLst>
        </pc:spChg>
        <pc:spChg chg="mod topLvl">
          <ac:chgData name="Andres Hernando Dominguez" userId="5ddea36a-72d9-492e-964a-7e86b501ea68" providerId="ADAL" clId="{450B91F9-9622-4387-AA85-A976E5D41500}" dt="2022-10-25T02:47:50.165" v="9952" actId="20577"/>
          <ac:spMkLst>
            <pc:docMk/>
            <pc:sldMk cId="3517186565" sldId="716"/>
            <ac:spMk id="23" creationId="{2065B7B2-7C17-8C38-7C50-969EF562FC2C}"/>
          </ac:spMkLst>
        </pc:spChg>
        <pc:spChg chg="mod topLvl">
          <ac:chgData name="Andres Hernando Dominguez" userId="5ddea36a-72d9-492e-964a-7e86b501ea68" providerId="ADAL" clId="{450B91F9-9622-4387-AA85-A976E5D41500}" dt="2022-10-25T00:22:28.842" v="6054" actId="1035"/>
          <ac:spMkLst>
            <pc:docMk/>
            <pc:sldMk cId="3517186565" sldId="716"/>
            <ac:spMk id="24" creationId="{42926759-6FCB-6B27-CDCA-1F4268507AB3}"/>
          </ac:spMkLst>
        </pc:spChg>
        <pc:spChg chg="mod topLvl">
          <ac:chgData name="Andres Hernando Dominguez" userId="5ddea36a-72d9-492e-964a-7e86b501ea68" providerId="ADAL" clId="{450B91F9-9622-4387-AA85-A976E5D41500}" dt="2022-10-25T00:22:25.071" v="6048" actId="1035"/>
          <ac:spMkLst>
            <pc:docMk/>
            <pc:sldMk cId="3517186565" sldId="716"/>
            <ac:spMk id="25" creationId="{CFCC9F85-B2EE-154A-5442-0C9B423FDB22}"/>
          </ac:spMkLst>
        </pc:spChg>
        <pc:spChg chg="mod topLvl">
          <ac:chgData name="Andres Hernando Dominguez" userId="5ddea36a-72d9-492e-964a-7e86b501ea68" providerId="ADAL" clId="{450B91F9-9622-4387-AA85-A976E5D41500}" dt="2022-10-25T00:14:57.709" v="5657" actId="165"/>
          <ac:spMkLst>
            <pc:docMk/>
            <pc:sldMk cId="3517186565" sldId="716"/>
            <ac:spMk id="26" creationId="{AC1ACDED-7693-2673-99E5-0F498595A3AA}"/>
          </ac:spMkLst>
        </pc:spChg>
        <pc:spChg chg="mod topLvl">
          <ac:chgData name="Andres Hernando Dominguez" userId="5ddea36a-72d9-492e-964a-7e86b501ea68" providerId="ADAL" clId="{450B91F9-9622-4387-AA85-A976E5D41500}" dt="2022-10-25T00:14:57.709" v="5657" actId="165"/>
          <ac:spMkLst>
            <pc:docMk/>
            <pc:sldMk cId="3517186565" sldId="716"/>
            <ac:spMk id="27" creationId="{2F93DE68-D49C-A27B-71DF-45FA59152CD5}"/>
          </ac:spMkLst>
        </pc:spChg>
        <pc:spChg chg="mod topLvl">
          <ac:chgData name="Andres Hernando Dominguez" userId="5ddea36a-72d9-492e-964a-7e86b501ea68" providerId="ADAL" clId="{450B91F9-9622-4387-AA85-A976E5D41500}" dt="2022-10-25T00:14:57.709" v="5657" actId="165"/>
          <ac:spMkLst>
            <pc:docMk/>
            <pc:sldMk cId="3517186565" sldId="716"/>
            <ac:spMk id="28" creationId="{B8E6EEA4-B3A0-42E0-3AB9-EF42FBE8EBB7}"/>
          </ac:spMkLst>
        </pc:spChg>
        <pc:spChg chg="mod topLvl">
          <ac:chgData name="Andres Hernando Dominguez" userId="5ddea36a-72d9-492e-964a-7e86b501ea68" providerId="ADAL" clId="{450B91F9-9622-4387-AA85-A976E5D41500}" dt="2022-10-25T00:15:23.949" v="5659" actId="20577"/>
          <ac:spMkLst>
            <pc:docMk/>
            <pc:sldMk cId="3517186565" sldId="716"/>
            <ac:spMk id="29" creationId="{E8B7090A-8AD5-7071-E004-55D79FEE38D0}"/>
          </ac:spMkLst>
        </pc:spChg>
        <pc:spChg chg="mod topLvl">
          <ac:chgData name="Andres Hernando Dominguez" userId="5ddea36a-72d9-492e-964a-7e86b501ea68" providerId="ADAL" clId="{450B91F9-9622-4387-AA85-A976E5D41500}" dt="2022-10-25T00:15:26.973" v="5661" actId="20577"/>
          <ac:spMkLst>
            <pc:docMk/>
            <pc:sldMk cId="3517186565" sldId="716"/>
            <ac:spMk id="30" creationId="{3C255CDB-A6E9-8993-718A-3B43F3AE6214}"/>
          </ac:spMkLst>
        </pc:spChg>
        <pc:spChg chg="mod topLvl">
          <ac:chgData name="Andres Hernando Dominguez" userId="5ddea36a-72d9-492e-964a-7e86b501ea68" providerId="ADAL" clId="{450B91F9-9622-4387-AA85-A976E5D41500}" dt="2022-10-25T00:14:57.709" v="5657" actId="165"/>
          <ac:spMkLst>
            <pc:docMk/>
            <pc:sldMk cId="3517186565" sldId="716"/>
            <ac:spMk id="31" creationId="{146F807A-25E0-B67F-AFDF-95914B14F38E}"/>
          </ac:spMkLst>
        </pc:spChg>
        <pc:spChg chg="mod topLvl">
          <ac:chgData name="Andres Hernando Dominguez" userId="5ddea36a-72d9-492e-964a-7e86b501ea68" providerId="ADAL" clId="{450B91F9-9622-4387-AA85-A976E5D41500}" dt="2022-10-25T00:14:57.709" v="5657" actId="165"/>
          <ac:spMkLst>
            <pc:docMk/>
            <pc:sldMk cId="3517186565" sldId="716"/>
            <ac:spMk id="32" creationId="{BD9C0FC9-41D1-AF37-F8CF-947CB37A1F2B}"/>
          </ac:spMkLst>
        </pc:spChg>
        <pc:spChg chg="del">
          <ac:chgData name="Andres Hernando Dominguez" userId="5ddea36a-72d9-492e-964a-7e86b501ea68" providerId="ADAL" clId="{450B91F9-9622-4387-AA85-A976E5D41500}" dt="2022-10-24T22:12:03.169" v="2302" actId="478"/>
          <ac:spMkLst>
            <pc:docMk/>
            <pc:sldMk cId="3517186565" sldId="716"/>
            <ac:spMk id="41" creationId="{B4EDA836-2F37-A77C-DFDC-14176FC2602D}"/>
          </ac:spMkLst>
        </pc:spChg>
        <pc:grpChg chg="add del mod">
          <ac:chgData name="Andres Hernando Dominguez" userId="5ddea36a-72d9-492e-964a-7e86b501ea68" providerId="ADAL" clId="{450B91F9-9622-4387-AA85-A976E5D41500}" dt="2022-10-25T00:14:57.709" v="5657" actId="165"/>
          <ac:grpSpMkLst>
            <pc:docMk/>
            <pc:sldMk cId="3517186565" sldId="716"/>
            <ac:grpSpMk id="6" creationId="{F9810BBC-A89A-FEBE-EF87-0F1B4F8F2135}"/>
          </ac:grpSpMkLst>
        </pc:grpChg>
        <pc:picChg chg="del">
          <ac:chgData name="Andres Hernando Dominguez" userId="5ddea36a-72d9-492e-964a-7e86b501ea68" providerId="ADAL" clId="{450B91F9-9622-4387-AA85-A976E5D41500}" dt="2022-10-24T22:12:03.169" v="2302" actId="478"/>
          <ac:picMkLst>
            <pc:docMk/>
            <pc:sldMk cId="3517186565" sldId="716"/>
            <ac:picMk id="2" creationId="{B6483AC0-2BBA-8445-40FC-F00A12D17211}"/>
          </ac:picMkLst>
        </pc:picChg>
        <pc:picChg chg="add mod">
          <ac:chgData name="Andres Hernando Dominguez" userId="5ddea36a-72d9-492e-964a-7e86b501ea68" providerId="ADAL" clId="{450B91F9-9622-4387-AA85-A976E5D41500}" dt="2022-10-25T00:13:24.113" v="5633" actId="1076"/>
          <ac:picMkLst>
            <pc:docMk/>
            <pc:sldMk cId="3517186565" sldId="716"/>
            <ac:picMk id="4" creationId="{AE3643DE-0708-2E03-6699-DA4CB9375C61}"/>
          </ac:picMkLst>
        </pc:picChg>
        <pc:picChg chg="del">
          <ac:chgData name="Andres Hernando Dominguez" userId="5ddea36a-72d9-492e-964a-7e86b501ea68" providerId="ADAL" clId="{450B91F9-9622-4387-AA85-A976E5D41500}" dt="2022-10-24T22:12:03.169" v="2302" actId="478"/>
          <ac:picMkLst>
            <pc:docMk/>
            <pc:sldMk cId="3517186565" sldId="716"/>
            <ac:picMk id="11" creationId="{DC653E4A-EA8B-D06A-FC27-65136A71C0CE}"/>
          </ac:picMkLst>
        </pc:picChg>
      </pc:sldChg>
      <pc:sldChg chg="addSp delSp modSp mod modAnim modNotesTx">
        <pc:chgData name="Andres Hernando Dominguez" userId="5ddea36a-72d9-492e-964a-7e86b501ea68" providerId="ADAL" clId="{450B91F9-9622-4387-AA85-A976E5D41500}" dt="2022-10-25T14:40:08.372" v="10334" actId="1076"/>
        <pc:sldMkLst>
          <pc:docMk/>
          <pc:sldMk cId="2883236136" sldId="717"/>
        </pc:sldMkLst>
        <pc:spChg chg="del">
          <ac:chgData name="Andres Hernando Dominguez" userId="5ddea36a-72d9-492e-964a-7e86b501ea68" providerId="ADAL" clId="{450B91F9-9622-4387-AA85-A976E5D41500}" dt="2022-10-24T22:11:48.538" v="2298" actId="478"/>
          <ac:spMkLst>
            <pc:docMk/>
            <pc:sldMk cId="2883236136" sldId="717"/>
            <ac:spMk id="3" creationId="{233A4967-C253-5B2E-6217-D9434B8CB001}"/>
          </ac:spMkLst>
        </pc:spChg>
        <pc:spChg chg="add mod topLvl">
          <ac:chgData name="Andres Hernando Dominguez" userId="5ddea36a-72d9-492e-964a-7e86b501ea68" providerId="ADAL" clId="{450B91F9-9622-4387-AA85-A976E5D41500}" dt="2022-10-24T23:25:29.759" v="3937" actId="1035"/>
          <ac:spMkLst>
            <pc:docMk/>
            <pc:sldMk cId="2883236136" sldId="717"/>
            <ac:spMk id="4" creationId="{16D6366C-AB20-28B5-8195-187F9041360D}"/>
          </ac:spMkLst>
        </pc:spChg>
        <pc:spChg chg="add mod topLvl">
          <ac:chgData name="Andres Hernando Dominguez" userId="5ddea36a-72d9-492e-964a-7e86b501ea68" providerId="ADAL" clId="{450B91F9-9622-4387-AA85-A976E5D41500}" dt="2022-10-24T23:25:29.759" v="3937" actId="1035"/>
          <ac:spMkLst>
            <pc:docMk/>
            <pc:sldMk cId="2883236136" sldId="717"/>
            <ac:spMk id="5" creationId="{150879D7-CA46-3433-3ACF-CEDCA541FAA4}"/>
          </ac:spMkLst>
        </pc:spChg>
        <pc:spChg chg="add mod topLvl">
          <ac:chgData name="Andres Hernando Dominguez" userId="5ddea36a-72d9-492e-964a-7e86b501ea68" providerId="ADAL" clId="{450B91F9-9622-4387-AA85-A976E5D41500}" dt="2022-10-24T23:25:29.759" v="3937" actId="1035"/>
          <ac:spMkLst>
            <pc:docMk/>
            <pc:sldMk cId="2883236136" sldId="717"/>
            <ac:spMk id="7" creationId="{7FEB4D1E-AA62-A01C-1D2B-A2EC7AFCBD80}"/>
          </ac:spMkLst>
        </pc:spChg>
        <pc:spChg chg="add mod topLvl">
          <ac:chgData name="Andres Hernando Dominguez" userId="5ddea36a-72d9-492e-964a-7e86b501ea68" providerId="ADAL" clId="{450B91F9-9622-4387-AA85-A976E5D41500}" dt="2022-10-24T23:25:29.759" v="3937" actId="1035"/>
          <ac:spMkLst>
            <pc:docMk/>
            <pc:sldMk cId="2883236136" sldId="717"/>
            <ac:spMk id="9" creationId="{15A9C499-9C5E-31B7-E7A5-AD2807B72433}"/>
          </ac:spMkLst>
        </pc:spChg>
        <pc:spChg chg="mod">
          <ac:chgData name="Andres Hernando Dominguez" userId="5ddea36a-72d9-492e-964a-7e86b501ea68" providerId="ADAL" clId="{450B91F9-9622-4387-AA85-A976E5D41500}" dt="2022-10-25T14:40:08.372" v="10334" actId="1076"/>
          <ac:spMkLst>
            <pc:docMk/>
            <pc:sldMk cId="2883236136" sldId="717"/>
            <ac:spMk id="10" creationId="{47179C66-54FE-4C57-98FB-83D93D9B890E}"/>
          </ac:spMkLst>
        </pc:spChg>
        <pc:spChg chg="add mod topLvl">
          <ac:chgData name="Andres Hernando Dominguez" userId="5ddea36a-72d9-492e-964a-7e86b501ea68" providerId="ADAL" clId="{450B91F9-9622-4387-AA85-A976E5D41500}" dt="2022-10-24T23:25:29.759" v="3937" actId="1035"/>
          <ac:spMkLst>
            <pc:docMk/>
            <pc:sldMk cId="2883236136" sldId="717"/>
            <ac:spMk id="11" creationId="{F7454E13-A5FE-6A26-A3BE-C3C97F3F1F84}"/>
          </ac:spMkLst>
        </pc:spChg>
        <pc:spChg chg="add mod topLvl">
          <ac:chgData name="Andres Hernando Dominguez" userId="5ddea36a-72d9-492e-964a-7e86b501ea68" providerId="ADAL" clId="{450B91F9-9622-4387-AA85-A976E5D41500}" dt="2022-10-24T23:25:29.759" v="3937" actId="1035"/>
          <ac:spMkLst>
            <pc:docMk/>
            <pc:sldMk cId="2883236136" sldId="717"/>
            <ac:spMk id="12" creationId="{BB8A8883-F254-E5CE-DC59-4D489C113F7B}"/>
          </ac:spMkLst>
        </pc:spChg>
        <pc:spChg chg="add mod topLvl">
          <ac:chgData name="Andres Hernando Dominguez" userId="5ddea36a-72d9-492e-964a-7e86b501ea68" providerId="ADAL" clId="{450B91F9-9622-4387-AA85-A976E5D41500}" dt="2022-10-24T23:25:29.759" v="3937" actId="1035"/>
          <ac:spMkLst>
            <pc:docMk/>
            <pc:sldMk cId="2883236136" sldId="717"/>
            <ac:spMk id="13" creationId="{09B322E2-E2EB-A101-12FA-306636A7DC4E}"/>
          </ac:spMkLst>
        </pc:spChg>
        <pc:spChg chg="add mod topLvl">
          <ac:chgData name="Andres Hernando Dominguez" userId="5ddea36a-72d9-492e-964a-7e86b501ea68" providerId="ADAL" clId="{450B91F9-9622-4387-AA85-A976E5D41500}" dt="2022-10-24T23:25:29.759" v="3937" actId="1035"/>
          <ac:spMkLst>
            <pc:docMk/>
            <pc:sldMk cId="2883236136" sldId="717"/>
            <ac:spMk id="14" creationId="{715204C0-618E-7898-5567-6A93FB169B04}"/>
          </ac:spMkLst>
        </pc:spChg>
        <pc:spChg chg="add mod topLvl">
          <ac:chgData name="Andres Hernando Dominguez" userId="5ddea36a-72d9-492e-964a-7e86b501ea68" providerId="ADAL" clId="{450B91F9-9622-4387-AA85-A976E5D41500}" dt="2022-10-24T23:25:29.759" v="3937" actId="1035"/>
          <ac:spMkLst>
            <pc:docMk/>
            <pc:sldMk cId="2883236136" sldId="717"/>
            <ac:spMk id="15" creationId="{157BF1B8-3D91-65C3-A807-9183BC28E309}"/>
          </ac:spMkLst>
        </pc:spChg>
        <pc:spChg chg="add mod topLvl">
          <ac:chgData name="Andres Hernando Dominguez" userId="5ddea36a-72d9-492e-964a-7e86b501ea68" providerId="ADAL" clId="{450B91F9-9622-4387-AA85-A976E5D41500}" dt="2022-10-24T23:25:29.759" v="3937" actId="1035"/>
          <ac:spMkLst>
            <pc:docMk/>
            <pc:sldMk cId="2883236136" sldId="717"/>
            <ac:spMk id="16" creationId="{2D5235B8-B2B4-EEB5-7197-98549BAA6A5B}"/>
          </ac:spMkLst>
        </pc:spChg>
        <pc:spChg chg="add mod topLvl">
          <ac:chgData name="Andres Hernando Dominguez" userId="5ddea36a-72d9-492e-964a-7e86b501ea68" providerId="ADAL" clId="{450B91F9-9622-4387-AA85-A976E5D41500}" dt="2022-10-24T23:27:26.463" v="3946" actId="207"/>
          <ac:spMkLst>
            <pc:docMk/>
            <pc:sldMk cId="2883236136" sldId="717"/>
            <ac:spMk id="17" creationId="{E2B0E53A-D9CC-6BCB-E983-2C0A7436CDC5}"/>
          </ac:spMkLst>
        </pc:spChg>
        <pc:spChg chg="add mod topLvl">
          <ac:chgData name="Andres Hernando Dominguez" userId="5ddea36a-72d9-492e-964a-7e86b501ea68" providerId="ADAL" clId="{450B91F9-9622-4387-AA85-A976E5D41500}" dt="2022-10-25T02:42:07.470" v="9852" actId="1076"/>
          <ac:spMkLst>
            <pc:docMk/>
            <pc:sldMk cId="2883236136" sldId="717"/>
            <ac:spMk id="18" creationId="{F76D7572-EF4C-9671-DF32-B48A58E22005}"/>
          </ac:spMkLst>
        </pc:spChg>
        <pc:spChg chg="add mod topLvl">
          <ac:chgData name="Andres Hernando Dominguez" userId="5ddea36a-72d9-492e-964a-7e86b501ea68" providerId="ADAL" clId="{450B91F9-9622-4387-AA85-A976E5D41500}" dt="2022-10-24T23:27:32.580" v="3947" actId="207"/>
          <ac:spMkLst>
            <pc:docMk/>
            <pc:sldMk cId="2883236136" sldId="717"/>
            <ac:spMk id="19" creationId="{33A37A63-7E20-63DF-12A5-FFF3C25FF1F1}"/>
          </ac:spMkLst>
        </pc:spChg>
        <pc:spChg chg="add mod topLvl">
          <ac:chgData name="Andres Hernando Dominguez" userId="5ddea36a-72d9-492e-964a-7e86b501ea68" providerId="ADAL" clId="{450B91F9-9622-4387-AA85-A976E5D41500}" dt="2022-10-25T02:42:02.396" v="9851" actId="1076"/>
          <ac:spMkLst>
            <pc:docMk/>
            <pc:sldMk cId="2883236136" sldId="717"/>
            <ac:spMk id="20" creationId="{DDACABDD-3389-B52C-96C7-A7B43ACEC4DB}"/>
          </ac:spMkLst>
        </pc:spChg>
        <pc:spChg chg="add mod topLvl">
          <ac:chgData name="Andres Hernando Dominguez" userId="5ddea36a-72d9-492e-964a-7e86b501ea68" providerId="ADAL" clId="{450B91F9-9622-4387-AA85-A976E5D41500}" dt="2022-10-24T23:27:43.364" v="3948" actId="207"/>
          <ac:spMkLst>
            <pc:docMk/>
            <pc:sldMk cId="2883236136" sldId="717"/>
            <ac:spMk id="21" creationId="{B5472989-53B8-49D7-DCFD-A8BE904F0857}"/>
          </ac:spMkLst>
        </pc:spChg>
        <pc:spChg chg="add del mod topLvl">
          <ac:chgData name="Andres Hernando Dominguez" userId="5ddea36a-72d9-492e-964a-7e86b501ea68" providerId="ADAL" clId="{450B91F9-9622-4387-AA85-A976E5D41500}" dt="2022-10-24T22:33:20.087" v="2821"/>
          <ac:spMkLst>
            <pc:docMk/>
            <pc:sldMk cId="2883236136" sldId="717"/>
            <ac:spMk id="22" creationId="{C7545CB3-3286-C5D9-4D03-484041BA343D}"/>
          </ac:spMkLst>
        </pc:spChg>
        <pc:spChg chg="add del mod topLvl">
          <ac:chgData name="Andres Hernando Dominguez" userId="5ddea36a-72d9-492e-964a-7e86b501ea68" providerId="ADAL" clId="{450B91F9-9622-4387-AA85-A976E5D41500}" dt="2022-10-24T22:33:32.837" v="2829" actId="478"/>
          <ac:spMkLst>
            <pc:docMk/>
            <pc:sldMk cId="2883236136" sldId="717"/>
            <ac:spMk id="23" creationId="{6AEB9F98-791D-AC46-0C6D-760DA1EAC541}"/>
          </ac:spMkLst>
        </pc:spChg>
        <pc:spChg chg="add del mod topLvl">
          <ac:chgData name="Andres Hernando Dominguez" userId="5ddea36a-72d9-492e-964a-7e86b501ea68" providerId="ADAL" clId="{450B91F9-9622-4387-AA85-A976E5D41500}" dt="2022-10-24T22:33:20.085" v="2819" actId="478"/>
          <ac:spMkLst>
            <pc:docMk/>
            <pc:sldMk cId="2883236136" sldId="717"/>
            <ac:spMk id="24" creationId="{8ECDF37D-1032-B3BB-0C8F-F09B8B5F8BF2}"/>
          </ac:spMkLst>
        </pc:spChg>
        <pc:spChg chg="add del mod topLvl">
          <ac:chgData name="Andres Hernando Dominguez" userId="5ddea36a-72d9-492e-964a-7e86b501ea68" providerId="ADAL" clId="{450B91F9-9622-4387-AA85-A976E5D41500}" dt="2022-10-24T22:43:55.287" v="3411" actId="478"/>
          <ac:spMkLst>
            <pc:docMk/>
            <pc:sldMk cId="2883236136" sldId="717"/>
            <ac:spMk id="25" creationId="{CF258C01-744D-6E42-8F77-AB6F96C7C454}"/>
          </ac:spMkLst>
        </pc:spChg>
        <pc:spChg chg="add del mod topLvl">
          <ac:chgData name="Andres Hernando Dominguez" userId="5ddea36a-72d9-492e-964a-7e86b501ea68" providerId="ADAL" clId="{450B91F9-9622-4387-AA85-A976E5D41500}" dt="2022-10-24T22:44:32.567" v="3430" actId="478"/>
          <ac:spMkLst>
            <pc:docMk/>
            <pc:sldMk cId="2883236136" sldId="717"/>
            <ac:spMk id="26" creationId="{0EA9CF5D-4314-1F63-8892-253CD3F24425}"/>
          </ac:spMkLst>
        </pc:spChg>
        <pc:spChg chg="add mod">
          <ac:chgData name="Andres Hernando Dominguez" userId="5ddea36a-72d9-492e-964a-7e86b501ea68" providerId="ADAL" clId="{450B91F9-9622-4387-AA85-A976E5D41500}" dt="2022-10-24T23:32:16.530" v="3994" actId="120"/>
          <ac:spMkLst>
            <pc:docMk/>
            <pc:sldMk cId="2883236136" sldId="717"/>
            <ac:spMk id="28" creationId="{369565EF-E880-962A-7BBF-543442E64CFC}"/>
          </ac:spMkLst>
        </pc:spChg>
        <pc:spChg chg="add mod">
          <ac:chgData name="Andres Hernando Dominguez" userId="5ddea36a-72d9-492e-964a-7e86b501ea68" providerId="ADAL" clId="{450B91F9-9622-4387-AA85-A976E5D41500}" dt="2022-10-24T23:32:05.090" v="3991" actId="20577"/>
          <ac:spMkLst>
            <pc:docMk/>
            <pc:sldMk cId="2883236136" sldId="717"/>
            <ac:spMk id="29" creationId="{5B038477-AB64-4D6D-AC3B-A678C3C2DE98}"/>
          </ac:spMkLst>
        </pc:spChg>
        <pc:spChg chg="add mod">
          <ac:chgData name="Andres Hernando Dominguez" userId="5ddea36a-72d9-492e-964a-7e86b501ea68" providerId="ADAL" clId="{450B91F9-9622-4387-AA85-A976E5D41500}" dt="2022-10-25T02:42:23.073" v="9866" actId="20577"/>
          <ac:spMkLst>
            <pc:docMk/>
            <pc:sldMk cId="2883236136" sldId="717"/>
            <ac:spMk id="30" creationId="{B8DE3F37-E20D-77E3-1518-0F0DDB398A0A}"/>
          </ac:spMkLst>
        </pc:spChg>
        <pc:spChg chg="add mod">
          <ac:chgData name="Andres Hernando Dominguez" userId="5ddea36a-72d9-492e-964a-7e86b501ea68" providerId="ADAL" clId="{450B91F9-9622-4387-AA85-A976E5D41500}" dt="2022-10-25T14:39:55.218" v="10332" actId="14100"/>
          <ac:spMkLst>
            <pc:docMk/>
            <pc:sldMk cId="2883236136" sldId="717"/>
            <ac:spMk id="31" creationId="{0E9662E5-188A-4F97-07C2-F8D403BA178F}"/>
          </ac:spMkLst>
        </pc:spChg>
        <pc:spChg chg="add del">
          <ac:chgData name="Andres Hernando Dominguez" userId="5ddea36a-72d9-492e-964a-7e86b501ea68" providerId="ADAL" clId="{450B91F9-9622-4387-AA85-A976E5D41500}" dt="2022-10-24T22:44:34.018" v="3432" actId="22"/>
          <ac:spMkLst>
            <pc:docMk/>
            <pc:sldMk cId="2883236136" sldId="717"/>
            <ac:spMk id="33" creationId="{C896A6BC-BFE7-B77F-3B2B-7325AA908963}"/>
          </ac:spMkLst>
        </pc:spChg>
        <pc:spChg chg="add mod">
          <ac:chgData name="Andres Hernando Dominguez" userId="5ddea36a-72d9-492e-964a-7e86b501ea68" providerId="ADAL" clId="{450B91F9-9622-4387-AA85-A976E5D41500}" dt="2022-10-24T23:37:43.432" v="4111" actId="6549"/>
          <ac:spMkLst>
            <pc:docMk/>
            <pc:sldMk cId="2883236136" sldId="717"/>
            <ac:spMk id="34" creationId="{FC520D8C-3127-A364-A300-FBEB3A9AB7D7}"/>
          </ac:spMkLst>
        </pc:spChg>
        <pc:spChg chg="del">
          <ac:chgData name="Andres Hernando Dominguez" userId="5ddea36a-72d9-492e-964a-7e86b501ea68" providerId="ADAL" clId="{450B91F9-9622-4387-AA85-A976E5D41500}" dt="2022-10-24T22:11:50.809" v="2300" actId="478"/>
          <ac:spMkLst>
            <pc:docMk/>
            <pc:sldMk cId="2883236136" sldId="717"/>
            <ac:spMk id="41" creationId="{B4EDA836-2F37-A77C-DFDC-14176FC2602D}"/>
          </ac:spMkLst>
        </pc:spChg>
        <pc:grpChg chg="add del mod">
          <ac:chgData name="Andres Hernando Dominguez" userId="5ddea36a-72d9-492e-964a-7e86b501ea68" providerId="ADAL" clId="{450B91F9-9622-4387-AA85-A976E5D41500}" dt="2022-10-24T22:31:57.065" v="2786" actId="165"/>
          <ac:grpSpMkLst>
            <pc:docMk/>
            <pc:sldMk cId="2883236136" sldId="717"/>
            <ac:grpSpMk id="27" creationId="{66DFFB92-D68B-FCF8-67A2-8BE90ED1BCE9}"/>
          </ac:grpSpMkLst>
        </pc:grpChg>
        <pc:picChg chg="add del">
          <ac:chgData name="Andres Hernando Dominguez" userId="5ddea36a-72d9-492e-964a-7e86b501ea68" providerId="ADAL" clId="{450B91F9-9622-4387-AA85-A976E5D41500}" dt="2022-10-24T20:48:53.603" v="66" actId="478"/>
          <ac:picMkLst>
            <pc:docMk/>
            <pc:sldMk cId="2883236136" sldId="717"/>
            <ac:picMk id="2" creationId="{B6483AC0-2BBA-8445-40FC-F00A12D17211}"/>
          </ac:picMkLst>
        </pc:picChg>
        <pc:picChg chg="del">
          <ac:chgData name="Andres Hernando Dominguez" userId="5ddea36a-72d9-492e-964a-7e86b501ea68" providerId="ADAL" clId="{450B91F9-9622-4387-AA85-A976E5D41500}" dt="2022-10-24T22:11:49.337" v="2299" actId="478"/>
          <ac:picMkLst>
            <pc:docMk/>
            <pc:sldMk cId="2883236136" sldId="717"/>
            <ac:picMk id="6" creationId="{BF01A974-07FB-AF1B-7119-1862430D335B}"/>
          </ac:picMkLst>
        </pc:picChg>
        <pc:picChg chg="del">
          <ac:chgData name="Andres Hernando Dominguez" userId="5ddea36a-72d9-492e-964a-7e86b501ea68" providerId="ADAL" clId="{450B91F9-9622-4387-AA85-A976E5D41500}" dt="2022-10-24T22:11:50.809" v="2300" actId="478"/>
          <ac:picMkLst>
            <pc:docMk/>
            <pc:sldMk cId="2883236136" sldId="717"/>
            <ac:picMk id="8" creationId="{BB15F30A-194C-09DE-7211-23F2EBB33EC8}"/>
          </ac:picMkLst>
        </pc:picChg>
      </pc:sldChg>
      <pc:sldChg chg="addSp delSp modSp mod modAnim">
        <pc:chgData name="Andres Hernando Dominguez" userId="5ddea36a-72d9-492e-964a-7e86b501ea68" providerId="ADAL" clId="{450B91F9-9622-4387-AA85-A976E5D41500}" dt="2022-10-25T04:09:07.353" v="10206" actId="20577"/>
        <pc:sldMkLst>
          <pc:docMk/>
          <pc:sldMk cId="678179470" sldId="718"/>
        </pc:sldMkLst>
        <pc:spChg chg="del">
          <ac:chgData name="Andres Hernando Dominguez" userId="5ddea36a-72d9-492e-964a-7e86b501ea68" providerId="ADAL" clId="{450B91F9-9622-4387-AA85-A976E5D41500}" dt="2022-10-24T22:12:00.115" v="2301" actId="478"/>
          <ac:spMkLst>
            <pc:docMk/>
            <pc:sldMk cId="678179470" sldId="718"/>
            <ac:spMk id="4" creationId="{B390D419-202E-D331-FC53-AA4A6A2DCC04}"/>
          </ac:spMkLst>
        </pc:spChg>
        <pc:spChg chg="mod">
          <ac:chgData name="Andres Hernando Dominguez" userId="5ddea36a-72d9-492e-964a-7e86b501ea68" providerId="ADAL" clId="{450B91F9-9622-4387-AA85-A976E5D41500}" dt="2022-10-25T00:03:49.495" v="5310" actId="14100"/>
          <ac:spMkLst>
            <pc:docMk/>
            <pc:sldMk cId="678179470" sldId="718"/>
            <ac:spMk id="10" creationId="{47179C66-54FE-4C57-98FB-83D93D9B890E}"/>
          </ac:spMkLst>
        </pc:spChg>
        <pc:spChg chg="del">
          <ac:chgData name="Andres Hernando Dominguez" userId="5ddea36a-72d9-492e-964a-7e86b501ea68" providerId="ADAL" clId="{450B91F9-9622-4387-AA85-A976E5D41500}" dt="2022-10-24T22:12:00.115" v="2301" actId="478"/>
          <ac:spMkLst>
            <pc:docMk/>
            <pc:sldMk cId="678179470" sldId="718"/>
            <ac:spMk id="11" creationId="{0BB0EF8F-4671-41CC-CC20-45779832560C}"/>
          </ac:spMkLst>
        </pc:spChg>
        <pc:spChg chg="add mod">
          <ac:chgData name="Andres Hernando Dominguez" userId="5ddea36a-72d9-492e-964a-7e86b501ea68" providerId="ADAL" clId="{450B91F9-9622-4387-AA85-A976E5D41500}" dt="2022-10-25T00:06:46.741" v="5395" actId="1038"/>
          <ac:spMkLst>
            <pc:docMk/>
            <pc:sldMk cId="678179470" sldId="718"/>
            <ac:spMk id="14" creationId="{529232A8-CD44-4CA4-ACCE-CCCBBFAA2DAE}"/>
          </ac:spMkLst>
        </pc:spChg>
        <pc:spChg chg="mod topLvl">
          <ac:chgData name="Andres Hernando Dominguez" userId="5ddea36a-72d9-492e-964a-7e86b501ea68" providerId="ADAL" clId="{450B91F9-9622-4387-AA85-A976E5D41500}" dt="2022-10-25T02:43:35.411" v="9916" actId="6549"/>
          <ac:spMkLst>
            <pc:docMk/>
            <pc:sldMk cId="678179470" sldId="718"/>
            <ac:spMk id="17" creationId="{E0A11F7E-2005-AE49-CF09-A216C3E0D5B1}"/>
          </ac:spMkLst>
        </pc:spChg>
        <pc:spChg chg="mod topLvl">
          <ac:chgData name="Andres Hernando Dominguez" userId="5ddea36a-72d9-492e-964a-7e86b501ea68" providerId="ADAL" clId="{450B91F9-9622-4387-AA85-A976E5D41500}" dt="2022-10-25T02:43:32.834" v="9915" actId="20577"/>
          <ac:spMkLst>
            <pc:docMk/>
            <pc:sldMk cId="678179470" sldId="718"/>
            <ac:spMk id="18" creationId="{D787E4BE-097C-DC08-AE9C-AF624E2C80D5}"/>
          </ac:spMkLst>
        </pc:spChg>
        <pc:spChg chg="mod topLvl">
          <ac:chgData name="Andres Hernando Dominguez" userId="5ddea36a-72d9-492e-964a-7e86b501ea68" providerId="ADAL" clId="{450B91F9-9622-4387-AA85-A976E5D41500}" dt="2022-10-25T00:05:14.077" v="5323" actId="165"/>
          <ac:spMkLst>
            <pc:docMk/>
            <pc:sldMk cId="678179470" sldId="718"/>
            <ac:spMk id="19" creationId="{B54E3BA8-2A55-BE97-02C4-F23F9B602DBC}"/>
          </ac:spMkLst>
        </pc:spChg>
        <pc:spChg chg="mod topLvl">
          <ac:chgData name="Andres Hernando Dominguez" userId="5ddea36a-72d9-492e-964a-7e86b501ea68" providerId="ADAL" clId="{450B91F9-9622-4387-AA85-A976E5D41500}" dt="2022-10-25T02:43:26.339" v="9902" actId="20577"/>
          <ac:spMkLst>
            <pc:docMk/>
            <pc:sldMk cId="678179470" sldId="718"/>
            <ac:spMk id="20" creationId="{4536B474-868B-B2C0-DAEB-582F57DC2E94}"/>
          </ac:spMkLst>
        </pc:spChg>
        <pc:spChg chg="mod topLvl">
          <ac:chgData name="Andres Hernando Dominguez" userId="5ddea36a-72d9-492e-964a-7e86b501ea68" providerId="ADAL" clId="{450B91F9-9622-4387-AA85-A976E5D41500}" dt="2022-10-25T00:06:39.999" v="5381" actId="6549"/>
          <ac:spMkLst>
            <pc:docMk/>
            <pc:sldMk cId="678179470" sldId="718"/>
            <ac:spMk id="21" creationId="{E5C91D20-041A-B4EB-F789-32A9D5444721}"/>
          </ac:spMkLst>
        </pc:spChg>
        <pc:spChg chg="mod topLvl">
          <ac:chgData name="Andres Hernando Dominguez" userId="5ddea36a-72d9-492e-964a-7e86b501ea68" providerId="ADAL" clId="{450B91F9-9622-4387-AA85-A976E5D41500}" dt="2022-10-25T04:09:03.121" v="10200" actId="20577"/>
          <ac:spMkLst>
            <pc:docMk/>
            <pc:sldMk cId="678179470" sldId="718"/>
            <ac:spMk id="22" creationId="{8B3B9FA3-22B8-2C0C-411C-8C0ABF592108}"/>
          </ac:spMkLst>
        </pc:spChg>
        <pc:spChg chg="mod topLvl">
          <ac:chgData name="Andres Hernando Dominguez" userId="5ddea36a-72d9-492e-964a-7e86b501ea68" providerId="ADAL" clId="{450B91F9-9622-4387-AA85-A976E5D41500}" dt="2022-10-25T00:05:14.077" v="5323" actId="165"/>
          <ac:spMkLst>
            <pc:docMk/>
            <pc:sldMk cId="678179470" sldId="718"/>
            <ac:spMk id="23" creationId="{52806FAC-8B0F-A8E6-CCF9-F52749746493}"/>
          </ac:spMkLst>
        </pc:spChg>
        <pc:spChg chg="mod topLvl">
          <ac:chgData name="Andres Hernando Dominguez" userId="5ddea36a-72d9-492e-964a-7e86b501ea68" providerId="ADAL" clId="{450B91F9-9622-4387-AA85-A976E5D41500}" dt="2022-10-25T04:09:07.353" v="10206" actId="20577"/>
          <ac:spMkLst>
            <pc:docMk/>
            <pc:sldMk cId="678179470" sldId="718"/>
            <ac:spMk id="24" creationId="{D1F4E5A7-F141-1BA1-73EC-264236B19FAC}"/>
          </ac:spMkLst>
        </pc:spChg>
        <pc:spChg chg="del">
          <ac:chgData name="Andres Hernando Dominguez" userId="5ddea36a-72d9-492e-964a-7e86b501ea68" providerId="ADAL" clId="{450B91F9-9622-4387-AA85-A976E5D41500}" dt="2022-10-24T22:12:00.115" v="2301" actId="478"/>
          <ac:spMkLst>
            <pc:docMk/>
            <pc:sldMk cId="678179470" sldId="718"/>
            <ac:spMk id="41" creationId="{B4EDA836-2F37-A77C-DFDC-14176FC2602D}"/>
          </ac:spMkLst>
        </pc:spChg>
        <pc:grpChg chg="del mod">
          <ac:chgData name="Andres Hernando Dominguez" userId="5ddea36a-72d9-492e-964a-7e86b501ea68" providerId="ADAL" clId="{450B91F9-9622-4387-AA85-A976E5D41500}" dt="2022-10-25T00:05:14.077" v="5323" actId="165"/>
          <ac:grpSpMkLst>
            <pc:docMk/>
            <pc:sldMk cId="678179470" sldId="718"/>
            <ac:grpSpMk id="16" creationId="{0B7316C5-F0D6-3770-4E46-DDCAFF744301}"/>
          </ac:grpSpMkLst>
        </pc:grpChg>
        <pc:graphicFrameChg chg="add del mod modGraphic">
          <ac:chgData name="Andres Hernando Dominguez" userId="5ddea36a-72d9-492e-964a-7e86b501ea68" providerId="ADAL" clId="{450B91F9-9622-4387-AA85-A976E5D41500}" dt="2022-10-25T00:02:47.371" v="5297" actId="18245"/>
          <ac:graphicFrameMkLst>
            <pc:docMk/>
            <pc:sldMk cId="678179470" sldId="718"/>
            <ac:graphicFrameMk id="15" creationId="{954370CA-5E5F-8D05-060C-F0E104C88602}"/>
          </ac:graphicFrameMkLst>
        </pc:graphicFrameChg>
        <pc:picChg chg="del">
          <ac:chgData name="Andres Hernando Dominguez" userId="5ddea36a-72d9-492e-964a-7e86b501ea68" providerId="ADAL" clId="{450B91F9-9622-4387-AA85-A976E5D41500}" dt="2022-10-24T22:12:00.115" v="2301" actId="478"/>
          <ac:picMkLst>
            <pc:docMk/>
            <pc:sldMk cId="678179470" sldId="718"/>
            <ac:picMk id="2" creationId="{B6483AC0-2BBA-8445-40FC-F00A12D17211}"/>
          </ac:picMkLst>
        </pc:picChg>
        <pc:picChg chg="add del mod">
          <ac:chgData name="Andres Hernando Dominguez" userId="5ddea36a-72d9-492e-964a-7e86b501ea68" providerId="ADAL" clId="{450B91F9-9622-4387-AA85-A976E5D41500}" dt="2022-10-24T23:41:07.021" v="4118" actId="478"/>
          <ac:picMkLst>
            <pc:docMk/>
            <pc:sldMk cId="678179470" sldId="718"/>
            <ac:picMk id="5" creationId="{46B3B0C1-7322-56CA-9116-1A4D8FA16CEB}"/>
          </ac:picMkLst>
        </pc:picChg>
        <pc:picChg chg="add del mod">
          <ac:chgData name="Andres Hernando Dominguez" userId="5ddea36a-72d9-492e-964a-7e86b501ea68" providerId="ADAL" clId="{450B91F9-9622-4387-AA85-A976E5D41500}" dt="2022-10-24T23:41:24.129" v="4122" actId="478"/>
          <ac:picMkLst>
            <pc:docMk/>
            <pc:sldMk cId="678179470" sldId="718"/>
            <ac:picMk id="7" creationId="{8220C1C6-57D4-524A-5EA7-41E04171CDB3}"/>
          </ac:picMkLst>
        </pc:picChg>
        <pc:picChg chg="del">
          <ac:chgData name="Andres Hernando Dominguez" userId="5ddea36a-72d9-492e-964a-7e86b501ea68" providerId="ADAL" clId="{450B91F9-9622-4387-AA85-A976E5D41500}" dt="2022-10-24T22:12:00.115" v="2301" actId="478"/>
          <ac:picMkLst>
            <pc:docMk/>
            <pc:sldMk cId="678179470" sldId="718"/>
            <ac:picMk id="8" creationId="{BB15F30A-194C-09DE-7211-23F2EBB33EC8}"/>
          </ac:picMkLst>
        </pc:picChg>
        <pc:picChg chg="del">
          <ac:chgData name="Andres Hernando Dominguez" userId="5ddea36a-72d9-492e-964a-7e86b501ea68" providerId="ADAL" clId="{450B91F9-9622-4387-AA85-A976E5D41500}" dt="2022-10-24T22:12:00.115" v="2301" actId="478"/>
          <ac:picMkLst>
            <pc:docMk/>
            <pc:sldMk cId="678179470" sldId="718"/>
            <ac:picMk id="9" creationId="{480B855F-A455-F376-FE15-FA9F0F721850}"/>
          </ac:picMkLst>
        </pc:picChg>
        <pc:picChg chg="add mod">
          <ac:chgData name="Andres Hernando Dominguez" userId="5ddea36a-72d9-492e-964a-7e86b501ea68" providerId="ADAL" clId="{450B91F9-9622-4387-AA85-A976E5D41500}" dt="2022-10-25T00:06:46.741" v="5395" actId="1038"/>
          <ac:picMkLst>
            <pc:docMk/>
            <pc:sldMk cId="678179470" sldId="718"/>
            <ac:picMk id="13" creationId="{D2E7FF6D-ADF2-0A8A-B3D5-4F1847719E25}"/>
          </ac:picMkLst>
        </pc:picChg>
      </pc:sldChg>
      <pc:sldChg chg="addSp delSp modSp add mod modAnim">
        <pc:chgData name="Andres Hernando Dominguez" userId="5ddea36a-72d9-492e-964a-7e86b501ea68" providerId="ADAL" clId="{450B91F9-9622-4387-AA85-A976E5D41500}" dt="2022-10-25T02:30:17.313" v="9546"/>
        <pc:sldMkLst>
          <pc:docMk/>
          <pc:sldMk cId="2589159528" sldId="719"/>
        </pc:sldMkLst>
        <pc:spChg chg="add del mod">
          <ac:chgData name="Andres Hernando Dominguez" userId="5ddea36a-72d9-492e-964a-7e86b501ea68" providerId="ADAL" clId="{450B91F9-9622-4387-AA85-A976E5D41500}" dt="2022-10-25T02:15:30.755" v="9290"/>
          <ac:spMkLst>
            <pc:docMk/>
            <pc:sldMk cId="2589159528" sldId="719"/>
            <ac:spMk id="2" creationId="{4005B8C9-781C-099F-3FEF-16733A4FAEC1}"/>
          </ac:spMkLst>
        </pc:spChg>
        <pc:spChg chg="add del mod">
          <ac:chgData name="Andres Hernando Dominguez" userId="5ddea36a-72d9-492e-964a-7e86b501ea68" providerId="ADAL" clId="{450B91F9-9622-4387-AA85-A976E5D41500}" dt="2022-10-25T02:15:30.755" v="9290"/>
          <ac:spMkLst>
            <pc:docMk/>
            <pc:sldMk cId="2589159528" sldId="719"/>
            <ac:spMk id="3" creationId="{AC7E5E36-7C40-6D77-0501-FDC0CD725184}"/>
          </ac:spMkLst>
        </pc:spChg>
        <pc:spChg chg="add del mod">
          <ac:chgData name="Andres Hernando Dominguez" userId="5ddea36a-72d9-492e-964a-7e86b501ea68" providerId="ADAL" clId="{450B91F9-9622-4387-AA85-A976E5D41500}" dt="2022-10-25T02:15:30.755" v="9290"/>
          <ac:spMkLst>
            <pc:docMk/>
            <pc:sldMk cId="2589159528" sldId="719"/>
            <ac:spMk id="4" creationId="{53117FB5-DAB8-074B-72E1-EF6FD66AD01A}"/>
          </ac:spMkLst>
        </pc:spChg>
        <pc:spChg chg="add del mod">
          <ac:chgData name="Andres Hernando Dominguez" userId="5ddea36a-72d9-492e-964a-7e86b501ea68" providerId="ADAL" clId="{450B91F9-9622-4387-AA85-A976E5D41500}" dt="2022-10-25T02:15:30.755" v="9290"/>
          <ac:spMkLst>
            <pc:docMk/>
            <pc:sldMk cId="2589159528" sldId="719"/>
            <ac:spMk id="5" creationId="{8C7C7835-A51A-824F-BADA-E1D1CFCBF375}"/>
          </ac:spMkLst>
        </pc:spChg>
        <pc:spChg chg="add del mod">
          <ac:chgData name="Andres Hernando Dominguez" userId="5ddea36a-72d9-492e-964a-7e86b501ea68" providerId="ADAL" clId="{450B91F9-9622-4387-AA85-A976E5D41500}" dt="2022-10-25T02:15:30.755" v="9290"/>
          <ac:spMkLst>
            <pc:docMk/>
            <pc:sldMk cId="2589159528" sldId="719"/>
            <ac:spMk id="6" creationId="{D1ADF82A-D7C2-FB44-9AF2-FADA9D987810}"/>
          </ac:spMkLst>
        </pc:spChg>
        <pc:spChg chg="add del mod">
          <ac:chgData name="Andres Hernando Dominguez" userId="5ddea36a-72d9-492e-964a-7e86b501ea68" providerId="ADAL" clId="{450B91F9-9622-4387-AA85-A976E5D41500}" dt="2022-10-25T02:15:30.755" v="9290"/>
          <ac:spMkLst>
            <pc:docMk/>
            <pc:sldMk cId="2589159528" sldId="719"/>
            <ac:spMk id="7" creationId="{E2B735F5-9013-C7ED-0121-A33139A0250D}"/>
          </ac:spMkLst>
        </pc:spChg>
        <pc:spChg chg="add del mod">
          <ac:chgData name="Andres Hernando Dominguez" userId="5ddea36a-72d9-492e-964a-7e86b501ea68" providerId="ADAL" clId="{450B91F9-9622-4387-AA85-A976E5D41500}" dt="2022-10-25T02:15:30.755" v="9290"/>
          <ac:spMkLst>
            <pc:docMk/>
            <pc:sldMk cId="2589159528" sldId="719"/>
            <ac:spMk id="8" creationId="{7EA21AD9-91A5-35B4-D9D7-99E57AE26B90}"/>
          </ac:spMkLst>
        </pc:spChg>
        <pc:spChg chg="add del mod">
          <ac:chgData name="Andres Hernando Dominguez" userId="5ddea36a-72d9-492e-964a-7e86b501ea68" providerId="ADAL" clId="{450B91F9-9622-4387-AA85-A976E5D41500}" dt="2022-10-25T02:15:30.755" v="9290"/>
          <ac:spMkLst>
            <pc:docMk/>
            <pc:sldMk cId="2589159528" sldId="719"/>
            <ac:spMk id="9" creationId="{3104DED4-8AB2-88C9-412F-C2CD81B53C47}"/>
          </ac:spMkLst>
        </pc:spChg>
        <pc:spChg chg="mod">
          <ac:chgData name="Andres Hernando Dominguez" userId="5ddea36a-72d9-492e-964a-7e86b501ea68" providerId="ADAL" clId="{450B91F9-9622-4387-AA85-A976E5D41500}" dt="2022-10-25T01:48:10.947" v="8304" actId="20577"/>
          <ac:spMkLst>
            <pc:docMk/>
            <pc:sldMk cId="2589159528" sldId="719"/>
            <ac:spMk id="10" creationId="{47179C66-54FE-4C57-98FB-83D93D9B890E}"/>
          </ac:spMkLst>
        </pc:spChg>
        <pc:spChg chg="add del mod">
          <ac:chgData name="Andres Hernando Dominguez" userId="5ddea36a-72d9-492e-964a-7e86b501ea68" providerId="ADAL" clId="{450B91F9-9622-4387-AA85-A976E5D41500}" dt="2022-10-25T02:15:30.755" v="9290"/>
          <ac:spMkLst>
            <pc:docMk/>
            <pc:sldMk cId="2589159528" sldId="719"/>
            <ac:spMk id="11" creationId="{A40A01C0-B10B-2A10-6C14-5444DD234596}"/>
          </ac:spMkLst>
        </pc:spChg>
        <pc:spChg chg="add del mod">
          <ac:chgData name="Andres Hernando Dominguez" userId="5ddea36a-72d9-492e-964a-7e86b501ea68" providerId="ADAL" clId="{450B91F9-9622-4387-AA85-A976E5D41500}" dt="2022-10-25T02:15:30.755" v="9290"/>
          <ac:spMkLst>
            <pc:docMk/>
            <pc:sldMk cId="2589159528" sldId="719"/>
            <ac:spMk id="12" creationId="{A71C58AA-98EE-4150-2DAB-642340E2554C}"/>
          </ac:spMkLst>
        </pc:spChg>
        <pc:spChg chg="add del mod">
          <ac:chgData name="Andres Hernando Dominguez" userId="5ddea36a-72d9-492e-964a-7e86b501ea68" providerId="ADAL" clId="{450B91F9-9622-4387-AA85-A976E5D41500}" dt="2022-10-25T02:15:30.755" v="9290"/>
          <ac:spMkLst>
            <pc:docMk/>
            <pc:sldMk cId="2589159528" sldId="719"/>
            <ac:spMk id="13" creationId="{F1D2A24D-C4D5-E351-886D-8AA4390E330D}"/>
          </ac:spMkLst>
        </pc:spChg>
        <pc:spChg chg="mod">
          <ac:chgData name="Andres Hernando Dominguez" userId="5ddea36a-72d9-492e-964a-7e86b501ea68" providerId="ADAL" clId="{450B91F9-9622-4387-AA85-A976E5D41500}" dt="2022-10-25T02:15:26.352" v="9289"/>
          <ac:spMkLst>
            <pc:docMk/>
            <pc:sldMk cId="2589159528" sldId="719"/>
            <ac:spMk id="15" creationId="{D3F5BE30-7066-B400-23CB-D8803698ED31}"/>
          </ac:spMkLst>
        </pc:spChg>
        <pc:spChg chg="mod">
          <ac:chgData name="Andres Hernando Dominguez" userId="5ddea36a-72d9-492e-964a-7e86b501ea68" providerId="ADAL" clId="{450B91F9-9622-4387-AA85-A976E5D41500}" dt="2022-10-25T02:15:26.352" v="9289"/>
          <ac:spMkLst>
            <pc:docMk/>
            <pc:sldMk cId="2589159528" sldId="719"/>
            <ac:spMk id="16" creationId="{3C351D1A-1760-A11A-5A5F-63C52648DA01}"/>
          </ac:spMkLst>
        </pc:spChg>
        <pc:spChg chg="mod">
          <ac:chgData name="Andres Hernando Dominguez" userId="5ddea36a-72d9-492e-964a-7e86b501ea68" providerId="ADAL" clId="{450B91F9-9622-4387-AA85-A976E5D41500}" dt="2022-10-25T02:15:26.352" v="9289"/>
          <ac:spMkLst>
            <pc:docMk/>
            <pc:sldMk cId="2589159528" sldId="719"/>
            <ac:spMk id="18" creationId="{C690A947-B99B-E167-51C4-3231ED694AC2}"/>
          </ac:spMkLst>
        </pc:spChg>
        <pc:spChg chg="mod">
          <ac:chgData name="Andres Hernando Dominguez" userId="5ddea36a-72d9-492e-964a-7e86b501ea68" providerId="ADAL" clId="{450B91F9-9622-4387-AA85-A976E5D41500}" dt="2022-10-25T02:15:26.352" v="9289"/>
          <ac:spMkLst>
            <pc:docMk/>
            <pc:sldMk cId="2589159528" sldId="719"/>
            <ac:spMk id="19" creationId="{DB911B02-1902-F51C-EC4E-F71F4E500740}"/>
          </ac:spMkLst>
        </pc:spChg>
        <pc:spChg chg="add del mod">
          <ac:chgData name="Andres Hernando Dominguez" userId="5ddea36a-72d9-492e-964a-7e86b501ea68" providerId="ADAL" clId="{450B91F9-9622-4387-AA85-A976E5D41500}" dt="2022-10-25T02:15:30.755" v="9290"/>
          <ac:spMkLst>
            <pc:docMk/>
            <pc:sldMk cId="2589159528" sldId="719"/>
            <ac:spMk id="20" creationId="{96A56BC8-3A11-BF96-514C-DBE4757878DB}"/>
          </ac:spMkLst>
        </pc:spChg>
        <pc:spChg chg="mod">
          <ac:chgData name="Andres Hernando Dominguez" userId="5ddea36a-72d9-492e-964a-7e86b501ea68" providerId="ADAL" clId="{450B91F9-9622-4387-AA85-A976E5D41500}" dt="2022-10-25T02:15:26.352" v="9289"/>
          <ac:spMkLst>
            <pc:docMk/>
            <pc:sldMk cId="2589159528" sldId="719"/>
            <ac:spMk id="22" creationId="{03F07189-2FC6-44C0-58D5-6618C7851E12}"/>
          </ac:spMkLst>
        </pc:spChg>
        <pc:spChg chg="mod">
          <ac:chgData name="Andres Hernando Dominguez" userId="5ddea36a-72d9-492e-964a-7e86b501ea68" providerId="ADAL" clId="{450B91F9-9622-4387-AA85-A976E5D41500}" dt="2022-10-25T02:15:26.352" v="9289"/>
          <ac:spMkLst>
            <pc:docMk/>
            <pc:sldMk cId="2589159528" sldId="719"/>
            <ac:spMk id="23" creationId="{C47B14C6-E050-DAF8-E87C-CDEE571FACDF}"/>
          </ac:spMkLst>
        </pc:spChg>
        <pc:spChg chg="mod">
          <ac:chgData name="Andres Hernando Dominguez" userId="5ddea36a-72d9-492e-964a-7e86b501ea68" providerId="ADAL" clId="{450B91F9-9622-4387-AA85-A976E5D41500}" dt="2022-10-25T02:15:26.352" v="9289"/>
          <ac:spMkLst>
            <pc:docMk/>
            <pc:sldMk cId="2589159528" sldId="719"/>
            <ac:spMk id="25" creationId="{DF1AFD2A-5D1D-D981-B3B3-3D42C620525C}"/>
          </ac:spMkLst>
        </pc:spChg>
        <pc:spChg chg="mod">
          <ac:chgData name="Andres Hernando Dominguez" userId="5ddea36a-72d9-492e-964a-7e86b501ea68" providerId="ADAL" clId="{450B91F9-9622-4387-AA85-A976E5D41500}" dt="2022-10-25T02:15:26.352" v="9289"/>
          <ac:spMkLst>
            <pc:docMk/>
            <pc:sldMk cId="2589159528" sldId="719"/>
            <ac:spMk id="26" creationId="{1A6CBDB6-B88D-ADE8-9D92-55249D208A29}"/>
          </ac:spMkLst>
        </pc:spChg>
        <pc:spChg chg="mod">
          <ac:chgData name="Andres Hernando Dominguez" userId="5ddea36a-72d9-492e-964a-7e86b501ea68" providerId="ADAL" clId="{450B91F9-9622-4387-AA85-A976E5D41500}" dt="2022-10-25T02:15:26.352" v="9289"/>
          <ac:spMkLst>
            <pc:docMk/>
            <pc:sldMk cId="2589159528" sldId="719"/>
            <ac:spMk id="28" creationId="{86932175-E30C-E305-8105-3B0335A86DAD}"/>
          </ac:spMkLst>
        </pc:spChg>
        <pc:spChg chg="mod">
          <ac:chgData name="Andres Hernando Dominguez" userId="5ddea36a-72d9-492e-964a-7e86b501ea68" providerId="ADAL" clId="{450B91F9-9622-4387-AA85-A976E5D41500}" dt="2022-10-25T02:15:26.352" v="9289"/>
          <ac:spMkLst>
            <pc:docMk/>
            <pc:sldMk cId="2589159528" sldId="719"/>
            <ac:spMk id="29" creationId="{1523BBF8-EFE2-3763-754B-EAA49CFCCB48}"/>
          </ac:spMkLst>
        </pc:spChg>
        <pc:spChg chg="add del mod">
          <ac:chgData name="Andres Hernando Dominguez" userId="5ddea36a-72d9-492e-964a-7e86b501ea68" providerId="ADAL" clId="{450B91F9-9622-4387-AA85-A976E5D41500}" dt="2022-10-25T02:15:30.755" v="9290"/>
          <ac:spMkLst>
            <pc:docMk/>
            <pc:sldMk cId="2589159528" sldId="719"/>
            <ac:spMk id="30" creationId="{2BFDF8BE-BC01-35EE-23BF-8053439E84DE}"/>
          </ac:spMkLst>
        </pc:spChg>
        <pc:spChg chg="add del mod">
          <ac:chgData name="Andres Hernando Dominguez" userId="5ddea36a-72d9-492e-964a-7e86b501ea68" providerId="ADAL" clId="{450B91F9-9622-4387-AA85-A976E5D41500}" dt="2022-10-25T02:15:30.755" v="9290"/>
          <ac:spMkLst>
            <pc:docMk/>
            <pc:sldMk cId="2589159528" sldId="719"/>
            <ac:spMk id="31" creationId="{3441A2DC-5F1E-E4D9-4C32-B7197B35A80E}"/>
          </ac:spMkLst>
        </pc:spChg>
        <pc:spChg chg="add del mod">
          <ac:chgData name="Andres Hernando Dominguez" userId="5ddea36a-72d9-492e-964a-7e86b501ea68" providerId="ADAL" clId="{450B91F9-9622-4387-AA85-A976E5D41500}" dt="2022-10-25T02:15:30.755" v="9290"/>
          <ac:spMkLst>
            <pc:docMk/>
            <pc:sldMk cId="2589159528" sldId="719"/>
            <ac:spMk id="32" creationId="{D945D6F8-ABBE-86E3-FCE4-01D6E5DEF077}"/>
          </ac:spMkLst>
        </pc:spChg>
        <pc:spChg chg="add mod topLvl">
          <ac:chgData name="Andres Hernando Dominguez" userId="5ddea36a-72d9-492e-964a-7e86b501ea68" providerId="ADAL" clId="{450B91F9-9622-4387-AA85-A976E5D41500}" dt="2022-10-25T02:27:35.201" v="9511" actId="165"/>
          <ac:spMkLst>
            <pc:docMk/>
            <pc:sldMk cId="2589159528" sldId="719"/>
            <ac:spMk id="33" creationId="{36CA3B46-23C0-2D6F-8F7E-B73C0CB6E357}"/>
          </ac:spMkLst>
        </pc:spChg>
        <pc:spChg chg="add mod topLvl">
          <ac:chgData name="Andres Hernando Dominguez" userId="5ddea36a-72d9-492e-964a-7e86b501ea68" providerId="ADAL" clId="{450B91F9-9622-4387-AA85-A976E5D41500}" dt="2022-10-25T02:27:35.201" v="9511" actId="165"/>
          <ac:spMkLst>
            <pc:docMk/>
            <pc:sldMk cId="2589159528" sldId="719"/>
            <ac:spMk id="34" creationId="{95AE5F31-0DB9-7B39-A024-8BC3779D7B0A}"/>
          </ac:spMkLst>
        </pc:spChg>
        <pc:spChg chg="add del mod topLvl">
          <ac:chgData name="Andres Hernando Dominguez" userId="5ddea36a-72d9-492e-964a-7e86b501ea68" providerId="ADAL" clId="{450B91F9-9622-4387-AA85-A976E5D41500}" dt="2022-10-25T02:16:37.067" v="9340" actId="478"/>
          <ac:spMkLst>
            <pc:docMk/>
            <pc:sldMk cId="2589159528" sldId="719"/>
            <ac:spMk id="35" creationId="{0DDCA562-5564-536E-54CD-FA2B0F13D206}"/>
          </ac:spMkLst>
        </pc:spChg>
        <pc:spChg chg="add mod topLvl">
          <ac:chgData name="Andres Hernando Dominguez" userId="5ddea36a-72d9-492e-964a-7e86b501ea68" providerId="ADAL" clId="{450B91F9-9622-4387-AA85-A976E5D41500}" dt="2022-10-25T02:27:35.201" v="9511" actId="165"/>
          <ac:spMkLst>
            <pc:docMk/>
            <pc:sldMk cId="2589159528" sldId="719"/>
            <ac:spMk id="36" creationId="{A9AF4464-F26A-8B4F-4057-F6A963904375}"/>
          </ac:spMkLst>
        </pc:spChg>
        <pc:spChg chg="add del mod topLvl">
          <ac:chgData name="Andres Hernando Dominguez" userId="5ddea36a-72d9-492e-964a-7e86b501ea68" providerId="ADAL" clId="{450B91F9-9622-4387-AA85-A976E5D41500}" dt="2022-10-25T02:16:37.067" v="9340" actId="478"/>
          <ac:spMkLst>
            <pc:docMk/>
            <pc:sldMk cId="2589159528" sldId="719"/>
            <ac:spMk id="37" creationId="{389B8A5B-D2E8-2D8B-390F-7DE3EAAAFAA3}"/>
          </ac:spMkLst>
        </pc:spChg>
        <pc:spChg chg="add del mod topLvl">
          <ac:chgData name="Andres Hernando Dominguez" userId="5ddea36a-72d9-492e-964a-7e86b501ea68" providerId="ADAL" clId="{450B91F9-9622-4387-AA85-A976E5D41500}" dt="2022-10-25T02:16:37.067" v="9340" actId="478"/>
          <ac:spMkLst>
            <pc:docMk/>
            <pc:sldMk cId="2589159528" sldId="719"/>
            <ac:spMk id="38" creationId="{D8A3693E-D3B6-6EB3-69E0-44624146AE59}"/>
          </ac:spMkLst>
        </pc:spChg>
        <pc:spChg chg="add mod topLvl">
          <ac:chgData name="Andres Hernando Dominguez" userId="5ddea36a-72d9-492e-964a-7e86b501ea68" providerId="ADAL" clId="{450B91F9-9622-4387-AA85-A976E5D41500}" dt="2022-10-25T02:27:43.467" v="9513" actId="403"/>
          <ac:spMkLst>
            <pc:docMk/>
            <pc:sldMk cId="2589159528" sldId="719"/>
            <ac:spMk id="39" creationId="{D484D416-D779-EF6E-EE8C-8C13BB6A623C}"/>
          </ac:spMkLst>
        </pc:spChg>
        <pc:spChg chg="add mod topLvl">
          <ac:chgData name="Andres Hernando Dominguez" userId="5ddea36a-72d9-492e-964a-7e86b501ea68" providerId="ADAL" clId="{450B91F9-9622-4387-AA85-A976E5D41500}" dt="2022-10-25T02:27:35.201" v="9511" actId="165"/>
          <ac:spMkLst>
            <pc:docMk/>
            <pc:sldMk cId="2589159528" sldId="719"/>
            <ac:spMk id="40" creationId="{018DCB22-EC69-EB24-A3FF-26CFEDB66108}"/>
          </ac:spMkLst>
        </pc:spChg>
        <pc:spChg chg="add mod topLvl">
          <ac:chgData name="Andres Hernando Dominguez" userId="5ddea36a-72d9-492e-964a-7e86b501ea68" providerId="ADAL" clId="{450B91F9-9622-4387-AA85-A976E5D41500}" dt="2022-10-25T02:27:35.201" v="9511" actId="165"/>
          <ac:spMkLst>
            <pc:docMk/>
            <pc:sldMk cId="2589159528" sldId="719"/>
            <ac:spMk id="41" creationId="{11A59E9F-B408-9FD2-74F4-D913B2490B0C}"/>
          </ac:spMkLst>
        </pc:spChg>
        <pc:spChg chg="add del mod topLvl">
          <ac:chgData name="Andres Hernando Dominguez" userId="5ddea36a-72d9-492e-964a-7e86b501ea68" providerId="ADAL" clId="{450B91F9-9622-4387-AA85-A976E5D41500}" dt="2022-10-25T02:16:34.063" v="9339" actId="478"/>
          <ac:spMkLst>
            <pc:docMk/>
            <pc:sldMk cId="2589159528" sldId="719"/>
            <ac:spMk id="42" creationId="{E02E3D39-A7EF-52D4-BB66-CE6D364FEA48}"/>
          </ac:spMkLst>
        </pc:spChg>
        <pc:spChg chg="add del mod topLvl">
          <ac:chgData name="Andres Hernando Dominguez" userId="5ddea36a-72d9-492e-964a-7e86b501ea68" providerId="ADAL" clId="{450B91F9-9622-4387-AA85-A976E5D41500}" dt="2022-10-25T02:16:37.067" v="9340" actId="478"/>
          <ac:spMkLst>
            <pc:docMk/>
            <pc:sldMk cId="2589159528" sldId="719"/>
            <ac:spMk id="43" creationId="{CA8A8A25-0A9D-EA8A-AD8F-599E1C3B81E3}"/>
          </ac:spMkLst>
        </pc:spChg>
        <pc:spChg chg="mod topLvl">
          <ac:chgData name="Andres Hernando Dominguez" userId="5ddea36a-72d9-492e-964a-7e86b501ea68" providerId="ADAL" clId="{450B91F9-9622-4387-AA85-A976E5D41500}" dt="2022-10-25T02:27:35.201" v="9511" actId="165"/>
          <ac:spMkLst>
            <pc:docMk/>
            <pc:sldMk cId="2589159528" sldId="719"/>
            <ac:spMk id="45" creationId="{BFB05424-30FA-F11E-6087-CCFD8D5364B8}"/>
          </ac:spMkLst>
        </pc:spChg>
        <pc:spChg chg="del mod topLvl">
          <ac:chgData name="Andres Hernando Dominguez" userId="5ddea36a-72d9-492e-964a-7e86b501ea68" providerId="ADAL" clId="{450B91F9-9622-4387-AA85-A976E5D41500}" dt="2022-10-25T02:17:44.854" v="9429" actId="478"/>
          <ac:spMkLst>
            <pc:docMk/>
            <pc:sldMk cId="2589159528" sldId="719"/>
            <ac:spMk id="46" creationId="{9306FDC9-ACA6-3093-C161-25D0E33CDF1E}"/>
          </ac:spMkLst>
        </pc:spChg>
        <pc:spChg chg="del mod">
          <ac:chgData name="Andres Hernando Dominguez" userId="5ddea36a-72d9-492e-964a-7e86b501ea68" providerId="ADAL" clId="{450B91F9-9622-4387-AA85-A976E5D41500}" dt="2022-10-25T02:18:55.119" v="9466" actId="478"/>
          <ac:spMkLst>
            <pc:docMk/>
            <pc:sldMk cId="2589159528" sldId="719"/>
            <ac:spMk id="48" creationId="{85F622BB-1974-DE6F-2A47-89D5D434D86B}"/>
          </ac:spMkLst>
        </pc:spChg>
        <pc:spChg chg="del mod">
          <ac:chgData name="Andres Hernando Dominguez" userId="5ddea36a-72d9-492e-964a-7e86b501ea68" providerId="ADAL" clId="{450B91F9-9622-4387-AA85-A976E5D41500}" dt="2022-10-25T02:18:52.062" v="9465" actId="478"/>
          <ac:spMkLst>
            <pc:docMk/>
            <pc:sldMk cId="2589159528" sldId="719"/>
            <ac:spMk id="49" creationId="{5408DC49-5372-DE92-0080-9042DACA4313}"/>
          </ac:spMkLst>
        </pc:spChg>
        <pc:spChg chg="add mod topLvl">
          <ac:chgData name="Andres Hernando Dominguez" userId="5ddea36a-72d9-492e-964a-7e86b501ea68" providerId="ADAL" clId="{450B91F9-9622-4387-AA85-A976E5D41500}" dt="2022-10-25T02:27:58.081" v="9519" actId="1076"/>
          <ac:spMkLst>
            <pc:docMk/>
            <pc:sldMk cId="2589159528" sldId="719"/>
            <ac:spMk id="50" creationId="{4C989B5A-C396-9BD2-D670-0DCEF8F66EBF}"/>
          </ac:spMkLst>
        </pc:spChg>
        <pc:spChg chg="del mod">
          <ac:chgData name="Andres Hernando Dominguez" userId="5ddea36a-72d9-492e-964a-7e86b501ea68" providerId="ADAL" clId="{450B91F9-9622-4387-AA85-A976E5D41500}" dt="2022-10-25T02:19:22.712" v="9480" actId="478"/>
          <ac:spMkLst>
            <pc:docMk/>
            <pc:sldMk cId="2589159528" sldId="719"/>
            <ac:spMk id="52" creationId="{05E41248-ACFA-B5B0-B89D-F08F263AD63E}"/>
          </ac:spMkLst>
        </pc:spChg>
        <pc:spChg chg="del mod">
          <ac:chgData name="Andres Hernando Dominguez" userId="5ddea36a-72d9-492e-964a-7e86b501ea68" providerId="ADAL" clId="{450B91F9-9622-4387-AA85-A976E5D41500}" dt="2022-10-25T02:19:20.998" v="9479" actId="478"/>
          <ac:spMkLst>
            <pc:docMk/>
            <pc:sldMk cId="2589159528" sldId="719"/>
            <ac:spMk id="53" creationId="{B928B24C-9DEA-5CF3-D539-87C8803EFAA4}"/>
          </ac:spMkLst>
        </pc:spChg>
        <pc:spChg chg="mod">
          <ac:chgData name="Andres Hernando Dominguez" userId="5ddea36a-72d9-492e-964a-7e86b501ea68" providerId="ADAL" clId="{450B91F9-9622-4387-AA85-A976E5D41500}" dt="2022-10-25T02:15:50.580" v="9299" actId="165"/>
          <ac:spMkLst>
            <pc:docMk/>
            <pc:sldMk cId="2589159528" sldId="719"/>
            <ac:spMk id="55" creationId="{0F89E729-C74D-4B00-4A81-EBDC3742819E}"/>
          </ac:spMkLst>
        </pc:spChg>
        <pc:spChg chg="mod">
          <ac:chgData name="Andres Hernando Dominguez" userId="5ddea36a-72d9-492e-964a-7e86b501ea68" providerId="ADAL" clId="{450B91F9-9622-4387-AA85-A976E5D41500}" dt="2022-10-25T02:15:50.580" v="9299" actId="165"/>
          <ac:spMkLst>
            <pc:docMk/>
            <pc:sldMk cId="2589159528" sldId="719"/>
            <ac:spMk id="56" creationId="{8DFDAA95-A39C-1583-B1D4-E8FE01D60486}"/>
          </ac:spMkLst>
        </pc:spChg>
        <pc:spChg chg="mod">
          <ac:chgData name="Andres Hernando Dominguez" userId="5ddea36a-72d9-492e-964a-7e86b501ea68" providerId="ADAL" clId="{450B91F9-9622-4387-AA85-A976E5D41500}" dt="2022-10-25T02:15:50.580" v="9299" actId="165"/>
          <ac:spMkLst>
            <pc:docMk/>
            <pc:sldMk cId="2589159528" sldId="719"/>
            <ac:spMk id="58" creationId="{870800A7-B472-D7E8-BA59-0DBDD8114068}"/>
          </ac:spMkLst>
        </pc:spChg>
        <pc:spChg chg="mod">
          <ac:chgData name="Andres Hernando Dominguez" userId="5ddea36a-72d9-492e-964a-7e86b501ea68" providerId="ADAL" clId="{450B91F9-9622-4387-AA85-A976E5D41500}" dt="2022-10-25T02:15:50.580" v="9299" actId="165"/>
          <ac:spMkLst>
            <pc:docMk/>
            <pc:sldMk cId="2589159528" sldId="719"/>
            <ac:spMk id="59" creationId="{FF2FE160-BF0C-A1A5-0588-9326D6B05AEE}"/>
          </ac:spMkLst>
        </pc:spChg>
        <pc:spChg chg="add mod topLvl">
          <ac:chgData name="Andres Hernando Dominguez" userId="5ddea36a-72d9-492e-964a-7e86b501ea68" providerId="ADAL" clId="{450B91F9-9622-4387-AA85-A976E5D41500}" dt="2022-10-25T02:27:53.550" v="9517" actId="1076"/>
          <ac:spMkLst>
            <pc:docMk/>
            <pc:sldMk cId="2589159528" sldId="719"/>
            <ac:spMk id="60" creationId="{125868B8-645C-1C23-3AAE-CA8CC4320F61}"/>
          </ac:spMkLst>
        </pc:spChg>
        <pc:spChg chg="add del mod topLvl">
          <ac:chgData name="Andres Hernando Dominguez" userId="5ddea36a-72d9-492e-964a-7e86b501ea68" providerId="ADAL" clId="{450B91F9-9622-4387-AA85-A976E5D41500}" dt="2022-10-25T02:16:37.067" v="9340" actId="478"/>
          <ac:spMkLst>
            <pc:docMk/>
            <pc:sldMk cId="2589159528" sldId="719"/>
            <ac:spMk id="61" creationId="{CDEB89FC-CAF1-8A58-355D-838157047C08}"/>
          </ac:spMkLst>
        </pc:spChg>
        <pc:spChg chg="add del mod topLvl">
          <ac:chgData name="Andres Hernando Dominguez" userId="5ddea36a-72d9-492e-964a-7e86b501ea68" providerId="ADAL" clId="{450B91F9-9622-4387-AA85-A976E5D41500}" dt="2022-10-25T02:16:37.067" v="9340" actId="478"/>
          <ac:spMkLst>
            <pc:docMk/>
            <pc:sldMk cId="2589159528" sldId="719"/>
            <ac:spMk id="62" creationId="{0B265FC3-EF5D-9CBF-2DF2-5EB56494F79D}"/>
          </ac:spMkLst>
        </pc:spChg>
        <pc:spChg chg="add mod">
          <ac:chgData name="Andres Hernando Dominguez" userId="5ddea36a-72d9-492e-964a-7e86b501ea68" providerId="ADAL" clId="{450B91F9-9622-4387-AA85-A976E5D41500}" dt="2022-10-25T02:19:43.140" v="9488" actId="6549"/>
          <ac:spMkLst>
            <pc:docMk/>
            <pc:sldMk cId="2589159528" sldId="719"/>
            <ac:spMk id="65" creationId="{22C4514B-4737-74BA-A416-1AB61453E4FF}"/>
          </ac:spMkLst>
        </pc:spChg>
        <pc:spChg chg="add mod">
          <ac:chgData name="Andres Hernando Dominguez" userId="5ddea36a-72d9-492e-964a-7e86b501ea68" providerId="ADAL" clId="{450B91F9-9622-4387-AA85-A976E5D41500}" dt="2022-10-25T02:20:12.151" v="9502" actId="1076"/>
          <ac:spMkLst>
            <pc:docMk/>
            <pc:sldMk cId="2589159528" sldId="719"/>
            <ac:spMk id="66" creationId="{B168E770-1AC6-431A-D91A-A73F6E3E8C73}"/>
          </ac:spMkLst>
        </pc:spChg>
        <pc:grpChg chg="add del mod">
          <ac:chgData name="Andres Hernando Dominguez" userId="5ddea36a-72d9-492e-964a-7e86b501ea68" providerId="ADAL" clId="{450B91F9-9622-4387-AA85-A976E5D41500}" dt="2022-10-25T02:15:30.755" v="9290"/>
          <ac:grpSpMkLst>
            <pc:docMk/>
            <pc:sldMk cId="2589159528" sldId="719"/>
            <ac:grpSpMk id="14" creationId="{D16C184B-E10E-9615-7E4B-77FDACD05854}"/>
          </ac:grpSpMkLst>
        </pc:grpChg>
        <pc:grpChg chg="add del mod">
          <ac:chgData name="Andres Hernando Dominguez" userId="5ddea36a-72d9-492e-964a-7e86b501ea68" providerId="ADAL" clId="{450B91F9-9622-4387-AA85-A976E5D41500}" dt="2022-10-25T02:15:30.755" v="9290"/>
          <ac:grpSpMkLst>
            <pc:docMk/>
            <pc:sldMk cId="2589159528" sldId="719"/>
            <ac:grpSpMk id="17" creationId="{BF552E7F-043C-641E-64DA-3702C62F3CE6}"/>
          </ac:grpSpMkLst>
        </pc:grpChg>
        <pc:grpChg chg="add del mod">
          <ac:chgData name="Andres Hernando Dominguez" userId="5ddea36a-72d9-492e-964a-7e86b501ea68" providerId="ADAL" clId="{450B91F9-9622-4387-AA85-A976E5D41500}" dt="2022-10-25T02:15:30.755" v="9290"/>
          <ac:grpSpMkLst>
            <pc:docMk/>
            <pc:sldMk cId="2589159528" sldId="719"/>
            <ac:grpSpMk id="21" creationId="{20AD7189-7CB6-3F47-6832-F78745E2B6DF}"/>
          </ac:grpSpMkLst>
        </pc:grpChg>
        <pc:grpChg chg="add del mod">
          <ac:chgData name="Andres Hernando Dominguez" userId="5ddea36a-72d9-492e-964a-7e86b501ea68" providerId="ADAL" clId="{450B91F9-9622-4387-AA85-A976E5D41500}" dt="2022-10-25T02:15:30.755" v="9290"/>
          <ac:grpSpMkLst>
            <pc:docMk/>
            <pc:sldMk cId="2589159528" sldId="719"/>
            <ac:grpSpMk id="24" creationId="{4214D8F6-198D-463E-6031-8EFC70966812}"/>
          </ac:grpSpMkLst>
        </pc:grpChg>
        <pc:grpChg chg="add del mod">
          <ac:chgData name="Andres Hernando Dominguez" userId="5ddea36a-72d9-492e-964a-7e86b501ea68" providerId="ADAL" clId="{450B91F9-9622-4387-AA85-A976E5D41500}" dt="2022-10-25T02:15:30.755" v="9290"/>
          <ac:grpSpMkLst>
            <pc:docMk/>
            <pc:sldMk cId="2589159528" sldId="719"/>
            <ac:grpSpMk id="27" creationId="{7565FCD8-FA96-7BB0-9492-78CC9659D816}"/>
          </ac:grpSpMkLst>
        </pc:grpChg>
        <pc:grpChg chg="add del mod topLvl">
          <ac:chgData name="Andres Hernando Dominguez" userId="5ddea36a-72d9-492e-964a-7e86b501ea68" providerId="ADAL" clId="{450B91F9-9622-4387-AA85-A976E5D41500}" dt="2022-10-25T02:17:44.854" v="9429" actId="478"/>
          <ac:grpSpMkLst>
            <pc:docMk/>
            <pc:sldMk cId="2589159528" sldId="719"/>
            <ac:grpSpMk id="44" creationId="{F53E2DEA-686A-74AC-0B57-6C7D64C6E9C3}"/>
          </ac:grpSpMkLst>
        </pc:grpChg>
        <pc:grpChg chg="add del mod topLvl">
          <ac:chgData name="Andres Hernando Dominguez" userId="5ddea36a-72d9-492e-964a-7e86b501ea68" providerId="ADAL" clId="{450B91F9-9622-4387-AA85-A976E5D41500}" dt="2022-10-25T02:18:52.062" v="9465" actId="478"/>
          <ac:grpSpMkLst>
            <pc:docMk/>
            <pc:sldMk cId="2589159528" sldId="719"/>
            <ac:grpSpMk id="47" creationId="{1ACEEC0A-67D5-5733-8EC0-790637C23D8B}"/>
          </ac:grpSpMkLst>
        </pc:grpChg>
        <pc:grpChg chg="add del mod topLvl">
          <ac:chgData name="Andres Hernando Dominguez" userId="5ddea36a-72d9-492e-964a-7e86b501ea68" providerId="ADAL" clId="{450B91F9-9622-4387-AA85-A976E5D41500}" dt="2022-10-25T02:19:20.998" v="9479" actId="478"/>
          <ac:grpSpMkLst>
            <pc:docMk/>
            <pc:sldMk cId="2589159528" sldId="719"/>
            <ac:grpSpMk id="51" creationId="{14A712C9-65F5-21CF-4503-62B89437089D}"/>
          </ac:grpSpMkLst>
        </pc:grpChg>
        <pc:grpChg chg="add del mod topLvl">
          <ac:chgData name="Andres Hernando Dominguez" userId="5ddea36a-72d9-492e-964a-7e86b501ea68" providerId="ADAL" clId="{450B91F9-9622-4387-AA85-A976E5D41500}" dt="2022-10-25T02:16:32.979" v="9338" actId="478"/>
          <ac:grpSpMkLst>
            <pc:docMk/>
            <pc:sldMk cId="2589159528" sldId="719"/>
            <ac:grpSpMk id="54" creationId="{42DEB9EB-CADD-1927-3BA4-FE75491758C2}"/>
          </ac:grpSpMkLst>
        </pc:grpChg>
        <pc:grpChg chg="add del mod topLvl">
          <ac:chgData name="Andres Hernando Dominguez" userId="5ddea36a-72d9-492e-964a-7e86b501ea68" providerId="ADAL" clId="{450B91F9-9622-4387-AA85-A976E5D41500}" dt="2022-10-25T02:16:37.067" v="9340" actId="478"/>
          <ac:grpSpMkLst>
            <pc:docMk/>
            <pc:sldMk cId="2589159528" sldId="719"/>
            <ac:grpSpMk id="57" creationId="{F8424EB9-DAAF-F338-D913-5ADDA9BD2875}"/>
          </ac:grpSpMkLst>
        </pc:grpChg>
        <pc:grpChg chg="add del mod">
          <ac:chgData name="Andres Hernando Dominguez" userId="5ddea36a-72d9-492e-964a-7e86b501ea68" providerId="ADAL" clId="{450B91F9-9622-4387-AA85-A976E5D41500}" dt="2022-10-25T02:15:50.580" v="9299" actId="165"/>
          <ac:grpSpMkLst>
            <pc:docMk/>
            <pc:sldMk cId="2589159528" sldId="719"/>
            <ac:grpSpMk id="63" creationId="{BE91671E-1091-602C-180E-0BC6A41CB1BE}"/>
          </ac:grpSpMkLst>
        </pc:grpChg>
        <pc:grpChg chg="add del mod">
          <ac:chgData name="Andres Hernando Dominguez" userId="5ddea36a-72d9-492e-964a-7e86b501ea68" providerId="ADAL" clId="{450B91F9-9622-4387-AA85-A976E5D41500}" dt="2022-10-25T02:27:35.201" v="9511" actId="165"/>
          <ac:grpSpMkLst>
            <pc:docMk/>
            <pc:sldMk cId="2589159528" sldId="719"/>
            <ac:grpSpMk id="64" creationId="{028CB1C3-B7E8-A361-7665-B5229B3BA12A}"/>
          </ac:grpSpMkLst>
        </pc:grpChg>
      </pc:sldChg>
      <pc:sldChg chg="addSp delSp modSp add mod delAnim modAnim">
        <pc:chgData name="Andres Hernando Dominguez" userId="5ddea36a-72d9-492e-964a-7e86b501ea68" providerId="ADAL" clId="{450B91F9-9622-4387-AA85-A976E5D41500}" dt="2022-10-25T02:50:07.176" v="9958" actId="20577"/>
        <pc:sldMkLst>
          <pc:docMk/>
          <pc:sldMk cId="1474044654" sldId="720"/>
        </pc:sldMkLst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5" creationId="{F835D6A4-A460-7E31-B4FC-B3EBF2147A62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7" creationId="{BD76EC43-4DEB-69C3-55DF-E7BF697CFF01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8" creationId="{2BB75CB3-F1E2-8FD3-E767-554CF620338F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9" creationId="{989F7CA3-D34E-E2C6-5B88-707DD18F0C7F}"/>
          </ac:spMkLst>
        </pc:spChg>
        <pc:spChg chg="mod">
          <ac:chgData name="Andres Hernando Dominguez" userId="5ddea36a-72d9-492e-964a-7e86b501ea68" providerId="ADAL" clId="{450B91F9-9622-4387-AA85-A976E5D41500}" dt="2022-10-25T00:32:36.228" v="6138" actId="1076"/>
          <ac:spMkLst>
            <pc:docMk/>
            <pc:sldMk cId="1474044654" sldId="720"/>
            <ac:spMk id="10" creationId="{47179C66-54FE-4C57-98FB-83D93D9B890E}"/>
          </ac:spMkLst>
        </pc:spChg>
        <pc:spChg chg="add mod">
          <ac:chgData name="Andres Hernando Dominguez" userId="5ddea36a-72d9-492e-964a-7e86b501ea68" providerId="ADAL" clId="{450B91F9-9622-4387-AA85-A976E5D41500}" dt="2022-10-25T00:38:42.506" v="6390" actId="1076"/>
          <ac:spMkLst>
            <pc:docMk/>
            <pc:sldMk cId="1474044654" sldId="720"/>
            <ac:spMk id="11" creationId="{93849651-BE5A-0D96-BDBD-F3DA1C3BF49A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12" creationId="{1AA60F18-D9B3-AD4A-F819-201DBE78690F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13" creationId="{9EFAE4FF-808C-D945-66C6-A23536B33695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14" creationId="{08DFEDA0-C2AC-9138-2CE8-CA92C9E026A5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15" creationId="{0A0C70EC-EC13-7072-2262-B14FF3E49DAE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16" creationId="{39537D93-A50E-B5E9-38EB-3FD3FD25584C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17" creationId="{90F0069B-9F38-F2C7-51D5-174D47659BED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18" creationId="{547ACD35-9750-274C-9E45-2A84E5A6307F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19" creationId="{9F643610-12A0-105C-07FE-8815FE19DC38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20" creationId="{FD2487CC-5358-9DB2-D5BB-4270FD38A60D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21" creationId="{23D373CF-E770-F042-16E2-8E43CC36EBA1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22" creationId="{70F976DA-C869-7047-38A0-C3CD2C58F3FB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23" creationId="{2065B7B2-7C17-8C38-7C50-969EF562FC2C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24" creationId="{42926759-6FCB-6B27-CDCA-1F4268507AB3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25" creationId="{CFCC9F85-B2EE-154A-5442-0C9B423FDB22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26" creationId="{AC1ACDED-7693-2673-99E5-0F498595A3AA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27" creationId="{2F93DE68-D49C-A27B-71DF-45FA59152CD5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28" creationId="{B8E6EEA4-B3A0-42E0-3AB9-EF42FBE8EBB7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29" creationId="{E8B7090A-8AD5-7071-E004-55D79FEE38D0}"/>
          </ac:spMkLst>
        </pc:spChg>
        <pc:spChg chg="del">
          <ac:chgData name="Andres Hernando Dominguez" userId="5ddea36a-72d9-492e-964a-7e86b501ea68" providerId="ADAL" clId="{450B91F9-9622-4387-AA85-A976E5D41500}" dt="2022-10-25T00:23:08.488" v="6079" actId="478"/>
          <ac:spMkLst>
            <pc:docMk/>
            <pc:sldMk cId="1474044654" sldId="720"/>
            <ac:spMk id="30" creationId="{3C255CDB-A6E9-8993-718A-3B43F3AE6214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31" creationId="{146F807A-25E0-B67F-AFDF-95914B14F38E}"/>
          </ac:spMkLst>
        </pc:spChg>
        <pc:spChg chg="del">
          <ac:chgData name="Andres Hernando Dominguez" userId="5ddea36a-72d9-492e-964a-7e86b501ea68" providerId="ADAL" clId="{450B91F9-9622-4387-AA85-A976E5D41500}" dt="2022-10-25T00:23:06.356" v="6078" actId="478"/>
          <ac:spMkLst>
            <pc:docMk/>
            <pc:sldMk cId="1474044654" sldId="720"/>
            <ac:spMk id="32" creationId="{BD9C0FC9-41D1-AF37-F8CF-947CB37A1F2B}"/>
          </ac:spMkLst>
        </pc:spChg>
        <pc:spChg chg="add mod">
          <ac:chgData name="Andres Hernando Dominguez" userId="5ddea36a-72d9-492e-964a-7e86b501ea68" providerId="ADAL" clId="{450B91F9-9622-4387-AA85-A976E5D41500}" dt="2022-10-25T00:34:54.464" v="6236" actId="6549"/>
          <ac:spMkLst>
            <pc:docMk/>
            <pc:sldMk cId="1474044654" sldId="720"/>
            <ac:spMk id="33" creationId="{9A3B37D9-A270-8B3B-0773-43F41200D5AF}"/>
          </ac:spMkLst>
        </pc:spChg>
        <pc:spChg chg="add mod">
          <ac:chgData name="Andres Hernando Dominguez" userId="5ddea36a-72d9-492e-964a-7e86b501ea68" providerId="ADAL" clId="{450B91F9-9622-4387-AA85-A976E5D41500}" dt="2022-10-25T00:35:05.567" v="6240" actId="1076"/>
          <ac:spMkLst>
            <pc:docMk/>
            <pc:sldMk cId="1474044654" sldId="720"/>
            <ac:spMk id="34" creationId="{5A6FF379-723B-F878-3242-F084D576645E}"/>
          </ac:spMkLst>
        </pc:spChg>
        <pc:spChg chg="add del mod">
          <ac:chgData name="Andres Hernando Dominguez" userId="5ddea36a-72d9-492e-964a-7e86b501ea68" providerId="ADAL" clId="{450B91F9-9622-4387-AA85-A976E5D41500}" dt="2022-10-25T00:36:49.311" v="6307" actId="478"/>
          <ac:spMkLst>
            <pc:docMk/>
            <pc:sldMk cId="1474044654" sldId="720"/>
            <ac:spMk id="35" creationId="{94736D9D-BDD3-0A29-8BEB-00F707C1BD8E}"/>
          </ac:spMkLst>
        </pc:spChg>
        <pc:spChg chg="add mod">
          <ac:chgData name="Andres Hernando Dominguez" userId="5ddea36a-72d9-492e-964a-7e86b501ea68" providerId="ADAL" clId="{450B91F9-9622-4387-AA85-A976E5D41500}" dt="2022-10-25T02:49:29.701" v="9955" actId="20577"/>
          <ac:spMkLst>
            <pc:docMk/>
            <pc:sldMk cId="1474044654" sldId="720"/>
            <ac:spMk id="36" creationId="{AA5BCE76-FB17-BB91-ED42-E2FECDA23779}"/>
          </ac:spMkLst>
        </pc:spChg>
        <pc:spChg chg="add mod">
          <ac:chgData name="Andres Hernando Dominguez" userId="5ddea36a-72d9-492e-964a-7e86b501ea68" providerId="ADAL" clId="{450B91F9-9622-4387-AA85-A976E5D41500}" dt="2022-10-25T00:34:59.818" v="6238" actId="14100"/>
          <ac:spMkLst>
            <pc:docMk/>
            <pc:sldMk cId="1474044654" sldId="720"/>
            <ac:spMk id="37" creationId="{86D1D136-FBF3-E2EC-FFAA-8DC3EA66979F}"/>
          </ac:spMkLst>
        </pc:spChg>
        <pc:spChg chg="add mod">
          <ac:chgData name="Andres Hernando Dominguez" userId="5ddea36a-72d9-492e-964a-7e86b501ea68" providerId="ADAL" clId="{450B91F9-9622-4387-AA85-A976E5D41500}" dt="2022-10-25T00:35:08.137" v="6241" actId="14100"/>
          <ac:spMkLst>
            <pc:docMk/>
            <pc:sldMk cId="1474044654" sldId="720"/>
            <ac:spMk id="38" creationId="{A6C0731F-704F-63CA-9E9F-9A75F05C2B48}"/>
          </ac:spMkLst>
        </pc:spChg>
        <pc:spChg chg="add mod">
          <ac:chgData name="Andres Hernando Dominguez" userId="5ddea36a-72d9-492e-964a-7e86b501ea68" providerId="ADAL" clId="{450B91F9-9622-4387-AA85-A976E5D41500}" dt="2022-10-25T02:50:07.176" v="9958" actId="20577"/>
          <ac:spMkLst>
            <pc:docMk/>
            <pc:sldMk cId="1474044654" sldId="720"/>
            <ac:spMk id="39" creationId="{3ACC912F-F637-CC35-3E75-F87C36A4B910}"/>
          </ac:spMkLst>
        </pc:spChg>
        <pc:picChg chg="add mod modCrop">
          <ac:chgData name="Andres Hernando Dominguez" userId="5ddea36a-72d9-492e-964a-7e86b501ea68" providerId="ADAL" clId="{450B91F9-9622-4387-AA85-A976E5D41500}" dt="2022-10-25T00:29:49.104" v="6118" actId="1076"/>
          <ac:picMkLst>
            <pc:docMk/>
            <pc:sldMk cId="1474044654" sldId="720"/>
            <ac:picMk id="3" creationId="{674067DC-5004-995A-A448-079B330785CA}"/>
          </ac:picMkLst>
        </pc:picChg>
        <pc:picChg chg="del">
          <ac:chgData name="Andres Hernando Dominguez" userId="5ddea36a-72d9-492e-964a-7e86b501ea68" providerId="ADAL" clId="{450B91F9-9622-4387-AA85-A976E5D41500}" dt="2022-10-25T00:23:06.356" v="6078" actId="478"/>
          <ac:picMkLst>
            <pc:docMk/>
            <pc:sldMk cId="1474044654" sldId="720"/>
            <ac:picMk id="4" creationId="{AE3643DE-0708-2E03-6699-DA4CB9375C61}"/>
          </ac:picMkLst>
        </pc:picChg>
      </pc:sldChg>
      <pc:sldChg chg="addSp delSp modSp add mod modAnim">
        <pc:chgData name="Andres Hernando Dominguez" userId="5ddea36a-72d9-492e-964a-7e86b501ea68" providerId="ADAL" clId="{450B91F9-9622-4387-AA85-A976E5D41500}" dt="2022-10-25T00:47:10.737" v="6815"/>
        <pc:sldMkLst>
          <pc:docMk/>
          <pc:sldMk cId="1065660331" sldId="721"/>
        </pc:sldMkLst>
        <pc:spChg chg="add mod">
          <ac:chgData name="Andres Hernando Dominguez" userId="5ddea36a-72d9-492e-964a-7e86b501ea68" providerId="ADAL" clId="{450B91F9-9622-4387-AA85-A976E5D41500}" dt="2022-10-25T00:46:31.081" v="6807" actId="1035"/>
          <ac:spMkLst>
            <pc:docMk/>
            <pc:sldMk cId="1065660331" sldId="721"/>
            <ac:spMk id="2" creationId="{A926CDE0-BEC8-108A-D15A-22DB707BA25F}"/>
          </ac:spMkLst>
        </pc:spChg>
        <pc:spChg chg="add mod">
          <ac:chgData name="Andres Hernando Dominguez" userId="5ddea36a-72d9-492e-964a-7e86b501ea68" providerId="ADAL" clId="{450B91F9-9622-4387-AA85-A976E5D41500}" dt="2022-10-25T00:46:31.081" v="6807" actId="1035"/>
          <ac:spMkLst>
            <pc:docMk/>
            <pc:sldMk cId="1065660331" sldId="721"/>
            <ac:spMk id="4" creationId="{93548BCE-AEF6-761B-A6FA-261263664D0C}"/>
          </ac:spMkLst>
        </pc:spChg>
        <pc:spChg chg="add mod">
          <ac:chgData name="Andres Hernando Dominguez" userId="5ddea36a-72d9-492e-964a-7e86b501ea68" providerId="ADAL" clId="{450B91F9-9622-4387-AA85-A976E5D41500}" dt="2022-10-25T00:46:31.081" v="6807" actId="1035"/>
          <ac:spMkLst>
            <pc:docMk/>
            <pc:sldMk cId="1065660331" sldId="721"/>
            <ac:spMk id="5" creationId="{8ABF1CA0-93F3-8995-D100-79E9F33ACE12}"/>
          </ac:spMkLst>
        </pc:spChg>
        <pc:spChg chg="mod">
          <ac:chgData name="Andres Hernando Dominguez" userId="5ddea36a-72d9-492e-964a-7e86b501ea68" providerId="ADAL" clId="{450B91F9-9622-4387-AA85-A976E5D41500}" dt="2022-10-25T00:38:36.440" v="6387" actId="1076"/>
          <ac:spMkLst>
            <pc:docMk/>
            <pc:sldMk cId="1065660331" sldId="721"/>
            <ac:spMk id="11" creationId="{93849651-BE5A-0D96-BDBD-F3DA1C3BF49A}"/>
          </ac:spMkLst>
        </pc:spChg>
        <pc:spChg chg="del">
          <ac:chgData name="Andres Hernando Dominguez" userId="5ddea36a-72d9-492e-964a-7e86b501ea68" providerId="ADAL" clId="{450B91F9-9622-4387-AA85-A976E5D41500}" dt="2022-10-25T00:36:36.789" v="6302" actId="478"/>
          <ac:spMkLst>
            <pc:docMk/>
            <pc:sldMk cId="1065660331" sldId="721"/>
            <ac:spMk id="33" creationId="{9A3B37D9-A270-8B3B-0773-43F41200D5AF}"/>
          </ac:spMkLst>
        </pc:spChg>
        <pc:spChg chg="del">
          <ac:chgData name="Andres Hernando Dominguez" userId="5ddea36a-72d9-492e-964a-7e86b501ea68" providerId="ADAL" clId="{450B91F9-9622-4387-AA85-A976E5D41500}" dt="2022-10-25T00:36:42.236" v="6305" actId="478"/>
          <ac:spMkLst>
            <pc:docMk/>
            <pc:sldMk cId="1065660331" sldId="721"/>
            <ac:spMk id="34" creationId="{5A6FF379-723B-F878-3242-F084D576645E}"/>
          </ac:spMkLst>
        </pc:spChg>
        <pc:spChg chg="mod">
          <ac:chgData name="Andres Hernando Dominguez" userId="5ddea36a-72d9-492e-964a-7e86b501ea68" providerId="ADAL" clId="{450B91F9-9622-4387-AA85-A976E5D41500}" dt="2022-10-25T00:46:31.081" v="6807" actId="1035"/>
          <ac:spMkLst>
            <pc:docMk/>
            <pc:sldMk cId="1065660331" sldId="721"/>
            <ac:spMk id="35" creationId="{94736D9D-BDD3-0A29-8BEB-00F707C1BD8E}"/>
          </ac:spMkLst>
        </pc:spChg>
        <pc:spChg chg="mod">
          <ac:chgData name="Andres Hernando Dominguez" userId="5ddea36a-72d9-492e-964a-7e86b501ea68" providerId="ADAL" clId="{450B91F9-9622-4387-AA85-A976E5D41500}" dt="2022-10-25T00:46:31.081" v="6807" actId="1035"/>
          <ac:spMkLst>
            <pc:docMk/>
            <pc:sldMk cId="1065660331" sldId="721"/>
            <ac:spMk id="36" creationId="{AA5BCE76-FB17-BB91-ED42-E2FECDA23779}"/>
          </ac:spMkLst>
        </pc:spChg>
        <pc:spChg chg="mod">
          <ac:chgData name="Andres Hernando Dominguez" userId="5ddea36a-72d9-492e-964a-7e86b501ea68" providerId="ADAL" clId="{450B91F9-9622-4387-AA85-A976E5D41500}" dt="2022-10-25T00:46:31.081" v="6807" actId="1035"/>
          <ac:spMkLst>
            <pc:docMk/>
            <pc:sldMk cId="1065660331" sldId="721"/>
            <ac:spMk id="37" creationId="{86D1D136-FBF3-E2EC-FFAA-8DC3EA66979F}"/>
          </ac:spMkLst>
        </pc:spChg>
        <pc:spChg chg="del">
          <ac:chgData name="Andres Hernando Dominguez" userId="5ddea36a-72d9-492e-964a-7e86b501ea68" providerId="ADAL" clId="{450B91F9-9622-4387-AA85-A976E5D41500}" dt="2022-10-25T00:36:42.764" v="6306" actId="478"/>
          <ac:spMkLst>
            <pc:docMk/>
            <pc:sldMk cId="1065660331" sldId="721"/>
            <ac:spMk id="38" creationId="{A6C0731F-704F-63CA-9E9F-9A75F05C2B48}"/>
          </ac:spMkLst>
        </pc:spChg>
        <pc:spChg chg="del">
          <ac:chgData name="Andres Hernando Dominguez" userId="5ddea36a-72d9-492e-964a-7e86b501ea68" providerId="ADAL" clId="{450B91F9-9622-4387-AA85-A976E5D41500}" dt="2022-10-25T00:36:41.620" v="6304" actId="478"/>
          <ac:spMkLst>
            <pc:docMk/>
            <pc:sldMk cId="1065660331" sldId="721"/>
            <ac:spMk id="39" creationId="{3ACC912F-F637-CC35-3E75-F87C36A4B910}"/>
          </ac:spMkLst>
        </pc:spChg>
      </pc:sldChg>
      <pc:sldChg chg="addSp delSp modSp add mod delAnim modAnim">
        <pc:chgData name="Andres Hernando Dominguez" userId="5ddea36a-72d9-492e-964a-7e86b501ea68" providerId="ADAL" clId="{450B91F9-9622-4387-AA85-A976E5D41500}" dt="2022-10-25T01:07:25.144" v="7478" actId="20577"/>
        <pc:sldMkLst>
          <pc:docMk/>
          <pc:sldMk cId="1922708260" sldId="722"/>
        </pc:sldMkLst>
        <pc:spChg chg="del">
          <ac:chgData name="Andres Hernando Dominguez" userId="5ddea36a-72d9-492e-964a-7e86b501ea68" providerId="ADAL" clId="{450B91F9-9622-4387-AA85-A976E5D41500}" dt="2022-10-25T00:47:47.048" v="6817" actId="478"/>
          <ac:spMkLst>
            <pc:docMk/>
            <pc:sldMk cId="1922708260" sldId="722"/>
            <ac:spMk id="2" creationId="{A926CDE0-BEC8-108A-D15A-22DB707BA25F}"/>
          </ac:spMkLst>
        </pc:spChg>
        <pc:spChg chg="del">
          <ac:chgData name="Andres Hernando Dominguez" userId="5ddea36a-72d9-492e-964a-7e86b501ea68" providerId="ADAL" clId="{450B91F9-9622-4387-AA85-A976E5D41500}" dt="2022-10-25T00:47:47.048" v="6817" actId="478"/>
          <ac:spMkLst>
            <pc:docMk/>
            <pc:sldMk cId="1922708260" sldId="722"/>
            <ac:spMk id="4" creationId="{93548BCE-AEF6-761B-A6FA-261263664D0C}"/>
          </ac:spMkLst>
        </pc:spChg>
        <pc:spChg chg="del">
          <ac:chgData name="Andres Hernando Dominguez" userId="5ddea36a-72d9-492e-964a-7e86b501ea68" providerId="ADAL" clId="{450B91F9-9622-4387-AA85-A976E5D41500}" dt="2022-10-25T00:47:47.048" v="6817" actId="478"/>
          <ac:spMkLst>
            <pc:docMk/>
            <pc:sldMk cId="1922708260" sldId="722"/>
            <ac:spMk id="5" creationId="{8ABF1CA0-93F3-8995-D100-79E9F33ACE12}"/>
          </ac:spMkLst>
        </pc:spChg>
        <pc:spChg chg="mod">
          <ac:chgData name="Andres Hernando Dominguez" userId="5ddea36a-72d9-492e-964a-7e86b501ea68" providerId="ADAL" clId="{450B91F9-9622-4387-AA85-A976E5D41500}" dt="2022-10-25T00:52:27.752" v="6885" actId="20577"/>
          <ac:spMkLst>
            <pc:docMk/>
            <pc:sldMk cId="1922708260" sldId="722"/>
            <ac:spMk id="10" creationId="{47179C66-54FE-4C57-98FB-83D93D9B890E}"/>
          </ac:spMkLst>
        </pc:spChg>
        <pc:spChg chg="del">
          <ac:chgData name="Andres Hernando Dominguez" userId="5ddea36a-72d9-492e-964a-7e86b501ea68" providerId="ADAL" clId="{450B91F9-9622-4387-AA85-A976E5D41500}" dt="2022-10-25T00:47:47.048" v="6817" actId="478"/>
          <ac:spMkLst>
            <pc:docMk/>
            <pc:sldMk cId="1922708260" sldId="722"/>
            <ac:spMk id="11" creationId="{93849651-BE5A-0D96-BDBD-F3DA1C3BF49A}"/>
          </ac:spMkLst>
        </pc:spChg>
        <pc:spChg chg="mod topLvl">
          <ac:chgData name="Andres Hernando Dominguez" userId="5ddea36a-72d9-492e-964a-7e86b501ea68" providerId="ADAL" clId="{450B91F9-9622-4387-AA85-A976E5D41500}" dt="2022-10-25T01:04:18.750" v="7462" actId="165"/>
          <ac:spMkLst>
            <pc:docMk/>
            <pc:sldMk cId="1922708260" sldId="722"/>
            <ac:spMk id="13" creationId="{44E39DBE-DC8E-D364-6082-8689DAA81128}"/>
          </ac:spMkLst>
        </pc:spChg>
        <pc:spChg chg="mod topLvl">
          <ac:chgData name="Andres Hernando Dominguez" userId="5ddea36a-72d9-492e-964a-7e86b501ea68" providerId="ADAL" clId="{450B91F9-9622-4387-AA85-A976E5D41500}" dt="2022-10-25T01:04:18.750" v="7462" actId="165"/>
          <ac:spMkLst>
            <pc:docMk/>
            <pc:sldMk cId="1922708260" sldId="722"/>
            <ac:spMk id="14" creationId="{E732C455-5992-088D-878D-E8AC7AD065EC}"/>
          </ac:spMkLst>
        </pc:spChg>
        <pc:spChg chg="mod topLvl">
          <ac:chgData name="Andres Hernando Dominguez" userId="5ddea36a-72d9-492e-964a-7e86b501ea68" providerId="ADAL" clId="{450B91F9-9622-4387-AA85-A976E5D41500}" dt="2022-10-25T01:04:18.750" v="7462" actId="165"/>
          <ac:spMkLst>
            <pc:docMk/>
            <pc:sldMk cId="1922708260" sldId="722"/>
            <ac:spMk id="15" creationId="{F9310C86-1E86-4E05-8CF4-B008A0C9CF05}"/>
          </ac:spMkLst>
        </pc:spChg>
        <pc:spChg chg="mod topLvl">
          <ac:chgData name="Andres Hernando Dominguez" userId="5ddea36a-72d9-492e-964a-7e86b501ea68" providerId="ADAL" clId="{450B91F9-9622-4387-AA85-A976E5D41500}" dt="2022-10-25T01:04:18.750" v="7462" actId="165"/>
          <ac:spMkLst>
            <pc:docMk/>
            <pc:sldMk cId="1922708260" sldId="722"/>
            <ac:spMk id="16" creationId="{3E9DCA2B-698A-B29F-E058-D83DC4A0C46C}"/>
          </ac:spMkLst>
        </pc:spChg>
        <pc:spChg chg="mod topLvl">
          <ac:chgData name="Andres Hernando Dominguez" userId="5ddea36a-72d9-492e-964a-7e86b501ea68" providerId="ADAL" clId="{450B91F9-9622-4387-AA85-A976E5D41500}" dt="2022-10-25T01:04:18.750" v="7462" actId="165"/>
          <ac:spMkLst>
            <pc:docMk/>
            <pc:sldMk cId="1922708260" sldId="722"/>
            <ac:spMk id="17" creationId="{E0D8AFB2-04E2-B422-9709-2CF1AF89CD8A}"/>
          </ac:spMkLst>
        </pc:spChg>
        <pc:spChg chg="mod topLvl">
          <ac:chgData name="Andres Hernando Dominguez" userId="5ddea36a-72d9-492e-964a-7e86b501ea68" providerId="ADAL" clId="{450B91F9-9622-4387-AA85-A976E5D41500}" dt="2022-10-25T01:04:18.750" v="7462" actId="165"/>
          <ac:spMkLst>
            <pc:docMk/>
            <pc:sldMk cId="1922708260" sldId="722"/>
            <ac:spMk id="18" creationId="{EA8186B3-63E0-ED59-18CD-0708809B47C2}"/>
          </ac:spMkLst>
        </pc:spChg>
        <pc:spChg chg="mod topLvl">
          <ac:chgData name="Andres Hernando Dominguez" userId="5ddea36a-72d9-492e-964a-7e86b501ea68" providerId="ADAL" clId="{450B91F9-9622-4387-AA85-A976E5D41500}" dt="2022-10-25T01:04:18.750" v="7462" actId="165"/>
          <ac:spMkLst>
            <pc:docMk/>
            <pc:sldMk cId="1922708260" sldId="722"/>
            <ac:spMk id="19" creationId="{227E0B1C-C1F2-0FCA-F9E1-95B8C3BC5EF3}"/>
          </ac:spMkLst>
        </pc:spChg>
        <pc:spChg chg="mod topLvl">
          <ac:chgData name="Andres Hernando Dominguez" userId="5ddea36a-72d9-492e-964a-7e86b501ea68" providerId="ADAL" clId="{450B91F9-9622-4387-AA85-A976E5D41500}" dt="2022-10-25T01:04:18.750" v="7462" actId="165"/>
          <ac:spMkLst>
            <pc:docMk/>
            <pc:sldMk cId="1922708260" sldId="722"/>
            <ac:spMk id="20" creationId="{D32E0F43-1795-AB45-1D69-B521662A1AA4}"/>
          </ac:spMkLst>
        </pc:spChg>
        <pc:spChg chg="mod topLvl">
          <ac:chgData name="Andres Hernando Dominguez" userId="5ddea36a-72d9-492e-964a-7e86b501ea68" providerId="ADAL" clId="{450B91F9-9622-4387-AA85-A976E5D41500}" dt="2022-10-25T01:04:18.750" v="7462" actId="165"/>
          <ac:spMkLst>
            <pc:docMk/>
            <pc:sldMk cId="1922708260" sldId="722"/>
            <ac:spMk id="21" creationId="{78D39060-97EC-6A17-81B7-F9DEACEEB2EE}"/>
          </ac:spMkLst>
        </pc:spChg>
        <pc:spChg chg="mod topLvl">
          <ac:chgData name="Andres Hernando Dominguez" userId="5ddea36a-72d9-492e-964a-7e86b501ea68" providerId="ADAL" clId="{450B91F9-9622-4387-AA85-A976E5D41500}" dt="2022-10-25T01:04:18.750" v="7462" actId="165"/>
          <ac:spMkLst>
            <pc:docMk/>
            <pc:sldMk cId="1922708260" sldId="722"/>
            <ac:spMk id="22" creationId="{C921B42D-F647-D566-BF2C-F38F3CED5CF6}"/>
          </ac:spMkLst>
        </pc:spChg>
        <pc:spChg chg="add mod topLvl">
          <ac:chgData name="Andres Hernando Dominguez" userId="5ddea36a-72d9-492e-964a-7e86b501ea68" providerId="ADAL" clId="{450B91F9-9622-4387-AA85-A976E5D41500}" dt="2022-10-25T01:04:07.994" v="7461" actId="165"/>
          <ac:spMkLst>
            <pc:docMk/>
            <pc:sldMk cId="1922708260" sldId="722"/>
            <ac:spMk id="28" creationId="{054C4EFB-5BA3-A215-D1C7-052316DA67ED}"/>
          </ac:spMkLst>
        </pc:spChg>
        <pc:spChg chg="mod topLvl">
          <ac:chgData name="Andres Hernando Dominguez" userId="5ddea36a-72d9-492e-964a-7e86b501ea68" providerId="ADAL" clId="{450B91F9-9622-4387-AA85-A976E5D41500}" dt="2022-10-25T01:04:18.750" v="7462" actId="165"/>
          <ac:spMkLst>
            <pc:docMk/>
            <pc:sldMk cId="1922708260" sldId="722"/>
            <ac:spMk id="30" creationId="{20358E2E-E77E-D19F-7FDD-5840E7D5135D}"/>
          </ac:spMkLst>
        </pc:spChg>
        <pc:spChg chg="mod topLvl">
          <ac:chgData name="Andres Hernando Dominguez" userId="5ddea36a-72d9-492e-964a-7e86b501ea68" providerId="ADAL" clId="{450B91F9-9622-4387-AA85-A976E5D41500}" dt="2022-10-25T01:04:18.750" v="7462" actId="165"/>
          <ac:spMkLst>
            <pc:docMk/>
            <pc:sldMk cId="1922708260" sldId="722"/>
            <ac:spMk id="31" creationId="{76E3D351-2D41-2A47-21D8-002B8C3CD45A}"/>
          </ac:spMkLst>
        </pc:spChg>
        <pc:spChg chg="mod">
          <ac:chgData name="Andres Hernando Dominguez" userId="5ddea36a-72d9-492e-964a-7e86b501ea68" providerId="ADAL" clId="{450B91F9-9622-4387-AA85-A976E5D41500}" dt="2022-10-25T01:04:07.994" v="7461" actId="165"/>
          <ac:spMkLst>
            <pc:docMk/>
            <pc:sldMk cId="1922708260" sldId="722"/>
            <ac:spMk id="33" creationId="{C831A988-6613-F32D-13E1-6D93B819AE63}"/>
          </ac:spMkLst>
        </pc:spChg>
        <pc:spChg chg="mod">
          <ac:chgData name="Andres Hernando Dominguez" userId="5ddea36a-72d9-492e-964a-7e86b501ea68" providerId="ADAL" clId="{450B91F9-9622-4387-AA85-A976E5D41500}" dt="2022-10-25T01:06:52.218" v="7476" actId="20577"/>
          <ac:spMkLst>
            <pc:docMk/>
            <pc:sldMk cId="1922708260" sldId="722"/>
            <ac:spMk id="34" creationId="{C594220C-2000-D4BE-7A52-051104574516}"/>
          </ac:spMkLst>
        </pc:spChg>
        <pc:spChg chg="del">
          <ac:chgData name="Andres Hernando Dominguez" userId="5ddea36a-72d9-492e-964a-7e86b501ea68" providerId="ADAL" clId="{450B91F9-9622-4387-AA85-A976E5D41500}" dt="2022-10-25T00:47:47.048" v="6817" actId="478"/>
          <ac:spMkLst>
            <pc:docMk/>
            <pc:sldMk cId="1922708260" sldId="722"/>
            <ac:spMk id="35" creationId="{94736D9D-BDD3-0A29-8BEB-00F707C1BD8E}"/>
          </ac:spMkLst>
        </pc:spChg>
        <pc:spChg chg="del">
          <ac:chgData name="Andres Hernando Dominguez" userId="5ddea36a-72d9-492e-964a-7e86b501ea68" providerId="ADAL" clId="{450B91F9-9622-4387-AA85-A976E5D41500}" dt="2022-10-25T00:47:47.048" v="6817" actId="478"/>
          <ac:spMkLst>
            <pc:docMk/>
            <pc:sldMk cId="1922708260" sldId="722"/>
            <ac:spMk id="36" creationId="{AA5BCE76-FB17-BB91-ED42-E2FECDA23779}"/>
          </ac:spMkLst>
        </pc:spChg>
        <pc:spChg chg="del">
          <ac:chgData name="Andres Hernando Dominguez" userId="5ddea36a-72d9-492e-964a-7e86b501ea68" providerId="ADAL" clId="{450B91F9-9622-4387-AA85-A976E5D41500}" dt="2022-10-25T00:47:47.048" v="6817" actId="478"/>
          <ac:spMkLst>
            <pc:docMk/>
            <pc:sldMk cId="1922708260" sldId="722"/>
            <ac:spMk id="37" creationId="{86D1D136-FBF3-E2EC-FFAA-8DC3EA66979F}"/>
          </ac:spMkLst>
        </pc:spChg>
        <pc:spChg chg="mod">
          <ac:chgData name="Andres Hernando Dominguez" userId="5ddea36a-72d9-492e-964a-7e86b501ea68" providerId="ADAL" clId="{450B91F9-9622-4387-AA85-A976E5D41500}" dt="2022-10-25T01:04:07.994" v="7461" actId="165"/>
          <ac:spMkLst>
            <pc:docMk/>
            <pc:sldMk cId="1922708260" sldId="722"/>
            <ac:spMk id="39" creationId="{9F4E3CF4-1F1E-DE11-84AF-D1DF8A305EA9}"/>
          </ac:spMkLst>
        </pc:spChg>
        <pc:spChg chg="mod">
          <ac:chgData name="Andres Hernando Dominguez" userId="5ddea36a-72d9-492e-964a-7e86b501ea68" providerId="ADAL" clId="{450B91F9-9622-4387-AA85-A976E5D41500}" dt="2022-10-25T01:04:07.994" v="7461" actId="165"/>
          <ac:spMkLst>
            <pc:docMk/>
            <pc:sldMk cId="1922708260" sldId="722"/>
            <ac:spMk id="40" creationId="{CC37B3F9-56C1-93DF-1B2F-DB923B92123A}"/>
          </ac:spMkLst>
        </pc:spChg>
        <pc:spChg chg="mod">
          <ac:chgData name="Andres Hernando Dominguez" userId="5ddea36a-72d9-492e-964a-7e86b501ea68" providerId="ADAL" clId="{450B91F9-9622-4387-AA85-A976E5D41500}" dt="2022-10-25T01:04:07.994" v="7461" actId="165"/>
          <ac:spMkLst>
            <pc:docMk/>
            <pc:sldMk cId="1922708260" sldId="722"/>
            <ac:spMk id="42" creationId="{C4B842C9-4B12-D619-59CF-EE9C7C3DA6EC}"/>
          </ac:spMkLst>
        </pc:spChg>
        <pc:spChg chg="mod">
          <ac:chgData name="Andres Hernando Dominguez" userId="5ddea36a-72d9-492e-964a-7e86b501ea68" providerId="ADAL" clId="{450B91F9-9622-4387-AA85-A976E5D41500}" dt="2022-10-25T01:04:07.994" v="7461" actId="165"/>
          <ac:spMkLst>
            <pc:docMk/>
            <pc:sldMk cId="1922708260" sldId="722"/>
            <ac:spMk id="43" creationId="{51BB2442-B3F4-45BD-B922-E6749E0616B8}"/>
          </ac:spMkLst>
        </pc:spChg>
        <pc:spChg chg="del mod">
          <ac:chgData name="Andres Hernando Dominguez" userId="5ddea36a-72d9-492e-964a-7e86b501ea68" providerId="ADAL" clId="{450B91F9-9622-4387-AA85-A976E5D41500}" dt="2022-10-25T01:01:34.061" v="7359" actId="478"/>
          <ac:spMkLst>
            <pc:docMk/>
            <pc:sldMk cId="1922708260" sldId="722"/>
            <ac:spMk id="45" creationId="{38129203-B0DA-F5DD-A8DB-68F2E40B7478}"/>
          </ac:spMkLst>
        </pc:spChg>
        <pc:spChg chg="mod topLvl">
          <ac:chgData name="Andres Hernando Dominguez" userId="5ddea36a-72d9-492e-964a-7e86b501ea68" providerId="ADAL" clId="{450B91F9-9622-4387-AA85-A976E5D41500}" dt="2022-10-25T01:07:25.144" v="7478" actId="20577"/>
          <ac:spMkLst>
            <pc:docMk/>
            <pc:sldMk cId="1922708260" sldId="722"/>
            <ac:spMk id="46" creationId="{E50C4E1B-FF49-5002-5A1B-FD886F6483F8}"/>
          </ac:spMkLst>
        </pc:spChg>
        <pc:spChg chg="add mod topLvl">
          <ac:chgData name="Andres Hernando Dominguez" userId="5ddea36a-72d9-492e-964a-7e86b501ea68" providerId="ADAL" clId="{450B91F9-9622-4387-AA85-A976E5D41500}" dt="2022-10-25T01:04:07.994" v="7461" actId="165"/>
          <ac:spMkLst>
            <pc:docMk/>
            <pc:sldMk cId="1922708260" sldId="722"/>
            <ac:spMk id="47" creationId="{586C07C5-878B-F7B8-B1CA-3417213D70E1}"/>
          </ac:spMkLst>
        </pc:spChg>
        <pc:spChg chg="add mod topLvl">
          <ac:chgData name="Andres Hernando Dominguez" userId="5ddea36a-72d9-492e-964a-7e86b501ea68" providerId="ADAL" clId="{450B91F9-9622-4387-AA85-A976E5D41500}" dt="2022-10-25T01:04:07.994" v="7461" actId="165"/>
          <ac:spMkLst>
            <pc:docMk/>
            <pc:sldMk cId="1922708260" sldId="722"/>
            <ac:spMk id="48" creationId="{B1F449ED-1C3B-3E83-EBE0-4A1EB1ED742E}"/>
          </ac:spMkLst>
        </pc:spChg>
        <pc:spChg chg="add mod topLvl">
          <ac:chgData name="Andres Hernando Dominguez" userId="5ddea36a-72d9-492e-964a-7e86b501ea68" providerId="ADAL" clId="{450B91F9-9622-4387-AA85-A976E5D41500}" dt="2022-10-25T01:04:07.994" v="7461" actId="165"/>
          <ac:spMkLst>
            <pc:docMk/>
            <pc:sldMk cId="1922708260" sldId="722"/>
            <ac:spMk id="49" creationId="{61545FC4-03A4-263E-8F28-D3BBBF4EEB06}"/>
          </ac:spMkLst>
        </pc:spChg>
        <pc:spChg chg="add mod topLvl">
          <ac:chgData name="Andres Hernando Dominguez" userId="5ddea36a-72d9-492e-964a-7e86b501ea68" providerId="ADAL" clId="{450B91F9-9622-4387-AA85-A976E5D41500}" dt="2022-10-25T01:04:07.994" v="7461" actId="165"/>
          <ac:spMkLst>
            <pc:docMk/>
            <pc:sldMk cId="1922708260" sldId="722"/>
            <ac:spMk id="50" creationId="{D2EA13C8-BB75-0241-A3BB-5279FE2A0352}"/>
          </ac:spMkLst>
        </pc:spChg>
        <pc:grpChg chg="add del mod topLvl">
          <ac:chgData name="Andres Hernando Dominguez" userId="5ddea36a-72d9-492e-964a-7e86b501ea68" providerId="ADAL" clId="{450B91F9-9622-4387-AA85-A976E5D41500}" dt="2022-10-25T01:04:18.750" v="7462" actId="165"/>
          <ac:grpSpMkLst>
            <pc:docMk/>
            <pc:sldMk cId="1922708260" sldId="722"/>
            <ac:grpSpMk id="12" creationId="{164EFD9B-D97F-C209-0363-078EFEC2EEEE}"/>
          </ac:grpSpMkLst>
        </pc:grpChg>
        <pc:grpChg chg="add del mod topLvl">
          <ac:chgData name="Andres Hernando Dominguez" userId="5ddea36a-72d9-492e-964a-7e86b501ea68" providerId="ADAL" clId="{450B91F9-9622-4387-AA85-A976E5D41500}" dt="2022-10-25T01:04:18.750" v="7462" actId="165"/>
          <ac:grpSpMkLst>
            <pc:docMk/>
            <pc:sldMk cId="1922708260" sldId="722"/>
            <ac:grpSpMk id="29" creationId="{EBFF2F48-713F-7710-D45E-0AC32C3F82B0}"/>
          </ac:grpSpMkLst>
        </pc:grpChg>
        <pc:grpChg chg="add mod topLvl">
          <ac:chgData name="Andres Hernando Dominguez" userId="5ddea36a-72d9-492e-964a-7e86b501ea68" providerId="ADAL" clId="{450B91F9-9622-4387-AA85-A976E5D41500}" dt="2022-10-25T01:04:07.994" v="7461" actId="165"/>
          <ac:grpSpMkLst>
            <pc:docMk/>
            <pc:sldMk cId="1922708260" sldId="722"/>
            <ac:grpSpMk id="32" creationId="{5791EB3A-5F53-77CB-631F-5B7B30CE205D}"/>
          </ac:grpSpMkLst>
        </pc:grpChg>
        <pc:grpChg chg="add mod topLvl">
          <ac:chgData name="Andres Hernando Dominguez" userId="5ddea36a-72d9-492e-964a-7e86b501ea68" providerId="ADAL" clId="{450B91F9-9622-4387-AA85-A976E5D41500}" dt="2022-10-25T01:04:07.994" v="7461" actId="165"/>
          <ac:grpSpMkLst>
            <pc:docMk/>
            <pc:sldMk cId="1922708260" sldId="722"/>
            <ac:grpSpMk id="38" creationId="{79F9DE90-A780-93D7-2325-D09962ACE24D}"/>
          </ac:grpSpMkLst>
        </pc:grpChg>
        <pc:grpChg chg="add mod topLvl">
          <ac:chgData name="Andres Hernando Dominguez" userId="5ddea36a-72d9-492e-964a-7e86b501ea68" providerId="ADAL" clId="{450B91F9-9622-4387-AA85-A976E5D41500}" dt="2022-10-25T01:04:07.994" v="7461" actId="165"/>
          <ac:grpSpMkLst>
            <pc:docMk/>
            <pc:sldMk cId="1922708260" sldId="722"/>
            <ac:grpSpMk id="41" creationId="{B1247E95-F99B-DC8D-6AE9-830ED49D0520}"/>
          </ac:grpSpMkLst>
        </pc:grpChg>
        <pc:grpChg chg="add del mod">
          <ac:chgData name="Andres Hernando Dominguez" userId="5ddea36a-72d9-492e-964a-7e86b501ea68" providerId="ADAL" clId="{450B91F9-9622-4387-AA85-A976E5D41500}" dt="2022-10-25T01:01:34.061" v="7359" actId="478"/>
          <ac:grpSpMkLst>
            <pc:docMk/>
            <pc:sldMk cId="1922708260" sldId="722"/>
            <ac:grpSpMk id="44" creationId="{162B8684-7B11-4E67-24E2-BC30648A21A0}"/>
          </ac:grpSpMkLst>
        </pc:grpChg>
        <pc:grpChg chg="add del mod">
          <ac:chgData name="Andres Hernando Dominguez" userId="5ddea36a-72d9-492e-964a-7e86b501ea68" providerId="ADAL" clId="{450B91F9-9622-4387-AA85-A976E5D41500}" dt="2022-10-25T01:04:07.994" v="7461" actId="165"/>
          <ac:grpSpMkLst>
            <pc:docMk/>
            <pc:sldMk cId="1922708260" sldId="722"/>
            <ac:grpSpMk id="51" creationId="{1D205060-A3FE-69F3-1713-F39D84092D28}"/>
          </ac:grpSpMkLst>
        </pc:grpChg>
        <pc:picChg chg="del">
          <ac:chgData name="Andres Hernando Dominguez" userId="5ddea36a-72d9-492e-964a-7e86b501ea68" providerId="ADAL" clId="{450B91F9-9622-4387-AA85-A976E5D41500}" dt="2022-10-25T00:47:47.048" v="6817" actId="478"/>
          <ac:picMkLst>
            <pc:docMk/>
            <pc:sldMk cId="1922708260" sldId="722"/>
            <ac:picMk id="3" creationId="{674067DC-5004-995A-A448-079B330785CA}"/>
          </ac:picMkLst>
        </pc:picChg>
        <pc:picChg chg="add del mod">
          <ac:chgData name="Andres Hernando Dominguez" userId="5ddea36a-72d9-492e-964a-7e86b501ea68" providerId="ADAL" clId="{450B91F9-9622-4387-AA85-A976E5D41500}" dt="2022-10-25T00:51:45.179" v="6847" actId="478"/>
          <ac:picMkLst>
            <pc:docMk/>
            <pc:sldMk cId="1922708260" sldId="722"/>
            <ac:picMk id="7" creationId="{FC4853E0-9517-1A59-8243-AA28DAE56B71}"/>
          </ac:picMkLst>
        </pc:picChg>
        <pc:picChg chg="add mod modCrop">
          <ac:chgData name="Andres Hernando Dominguez" userId="5ddea36a-72d9-492e-964a-7e86b501ea68" providerId="ADAL" clId="{450B91F9-9622-4387-AA85-A976E5D41500}" dt="2022-10-25T00:53:35.299" v="6903" actId="14100"/>
          <ac:picMkLst>
            <pc:docMk/>
            <pc:sldMk cId="1922708260" sldId="722"/>
            <ac:picMk id="9" creationId="{4531C28C-482D-E0EF-C92D-B5BA5BBF4755}"/>
          </ac:picMkLst>
        </pc:picChg>
        <pc:cxnChg chg="mod topLvl">
          <ac:chgData name="Andres Hernando Dominguez" userId="5ddea36a-72d9-492e-964a-7e86b501ea68" providerId="ADAL" clId="{450B91F9-9622-4387-AA85-A976E5D41500}" dt="2022-10-25T01:04:18.750" v="7462" actId="165"/>
          <ac:cxnSpMkLst>
            <pc:docMk/>
            <pc:sldMk cId="1922708260" sldId="722"/>
            <ac:cxnSpMk id="23" creationId="{4B8032E8-813D-8B85-D3E5-552D0A119559}"/>
          </ac:cxnSpMkLst>
        </pc:cxnChg>
        <pc:cxnChg chg="mod topLvl">
          <ac:chgData name="Andres Hernando Dominguez" userId="5ddea36a-72d9-492e-964a-7e86b501ea68" providerId="ADAL" clId="{450B91F9-9622-4387-AA85-A976E5D41500}" dt="2022-10-25T01:04:18.750" v="7462" actId="165"/>
          <ac:cxnSpMkLst>
            <pc:docMk/>
            <pc:sldMk cId="1922708260" sldId="722"/>
            <ac:cxnSpMk id="24" creationId="{4055CE3F-D354-9DE4-D65F-9419B6B28775}"/>
          </ac:cxnSpMkLst>
        </pc:cxnChg>
        <pc:cxnChg chg="mod topLvl">
          <ac:chgData name="Andres Hernando Dominguez" userId="5ddea36a-72d9-492e-964a-7e86b501ea68" providerId="ADAL" clId="{450B91F9-9622-4387-AA85-A976E5D41500}" dt="2022-10-25T01:04:18.750" v="7462" actId="165"/>
          <ac:cxnSpMkLst>
            <pc:docMk/>
            <pc:sldMk cId="1922708260" sldId="722"/>
            <ac:cxnSpMk id="25" creationId="{D0D3679A-37A0-3818-DE65-976B1F22CB68}"/>
          </ac:cxnSpMkLst>
        </pc:cxnChg>
        <pc:cxnChg chg="mod topLvl">
          <ac:chgData name="Andres Hernando Dominguez" userId="5ddea36a-72d9-492e-964a-7e86b501ea68" providerId="ADAL" clId="{450B91F9-9622-4387-AA85-A976E5D41500}" dt="2022-10-25T01:04:18.750" v="7462" actId="165"/>
          <ac:cxnSpMkLst>
            <pc:docMk/>
            <pc:sldMk cId="1922708260" sldId="722"/>
            <ac:cxnSpMk id="26" creationId="{F4DFAFE0-C064-9B54-92D1-2DBA011C085C}"/>
          </ac:cxnSpMkLst>
        </pc:cxnChg>
        <pc:cxnChg chg="mod topLvl">
          <ac:chgData name="Andres Hernando Dominguez" userId="5ddea36a-72d9-492e-964a-7e86b501ea68" providerId="ADAL" clId="{450B91F9-9622-4387-AA85-A976E5D41500}" dt="2022-10-25T01:04:18.750" v="7462" actId="165"/>
          <ac:cxnSpMkLst>
            <pc:docMk/>
            <pc:sldMk cId="1922708260" sldId="722"/>
            <ac:cxnSpMk id="27" creationId="{C281018F-8975-184A-A34D-92C6EBD13A30}"/>
          </ac:cxnSpMkLst>
        </pc:cxnChg>
      </pc:sldChg>
      <pc:sldChg chg="addSp delSp modSp add mod delAnim modAnim">
        <pc:chgData name="Andres Hernando Dominguez" userId="5ddea36a-72d9-492e-964a-7e86b501ea68" providerId="ADAL" clId="{450B91F9-9622-4387-AA85-A976E5D41500}" dt="2022-10-25T01:36:41.566" v="8233"/>
        <pc:sldMkLst>
          <pc:docMk/>
          <pc:sldMk cId="4002379324" sldId="723"/>
        </pc:sldMkLst>
        <pc:spChg chg="add mod">
          <ac:chgData name="Andres Hernando Dominguez" userId="5ddea36a-72d9-492e-964a-7e86b501ea68" providerId="ADAL" clId="{450B91F9-9622-4387-AA85-A976E5D41500}" dt="2022-10-25T01:18:05.935" v="7775" actId="1076"/>
          <ac:spMkLst>
            <pc:docMk/>
            <pc:sldMk cId="4002379324" sldId="723"/>
            <ac:spMk id="4" creationId="{D9FEFFE8-FB2E-B97D-C4D8-93B7EFFB0275}"/>
          </ac:spMkLst>
        </pc:spChg>
        <pc:spChg chg="add del mod">
          <ac:chgData name="Andres Hernando Dominguez" userId="5ddea36a-72d9-492e-964a-7e86b501ea68" providerId="ADAL" clId="{450B91F9-9622-4387-AA85-A976E5D41500}" dt="2022-10-25T01:12:59.207" v="7573"/>
          <ac:spMkLst>
            <pc:docMk/>
            <pc:sldMk cId="4002379324" sldId="723"/>
            <ac:spMk id="5" creationId="{D1642BC7-F38E-75D4-D472-D992D2E91ED7}"/>
          </ac:spMkLst>
        </pc:spChg>
        <pc:spChg chg="add del mod">
          <ac:chgData name="Andres Hernando Dominguez" userId="5ddea36a-72d9-492e-964a-7e86b501ea68" providerId="ADAL" clId="{450B91F9-9622-4387-AA85-A976E5D41500}" dt="2022-10-25T01:12:59.207" v="7573"/>
          <ac:spMkLst>
            <pc:docMk/>
            <pc:sldMk cId="4002379324" sldId="723"/>
            <ac:spMk id="6" creationId="{2A25F8BB-5DBB-6E7E-562D-C983DB21F622}"/>
          </ac:spMkLst>
        </pc:spChg>
        <pc:spChg chg="add del mod">
          <ac:chgData name="Andres Hernando Dominguez" userId="5ddea36a-72d9-492e-964a-7e86b501ea68" providerId="ADAL" clId="{450B91F9-9622-4387-AA85-A976E5D41500}" dt="2022-10-25T01:12:59.207" v="7573"/>
          <ac:spMkLst>
            <pc:docMk/>
            <pc:sldMk cId="4002379324" sldId="723"/>
            <ac:spMk id="7" creationId="{41EC4C0B-39A3-8C22-38A9-DA2052F95CC9}"/>
          </ac:spMkLst>
        </pc:spChg>
        <pc:spChg chg="add del mod">
          <ac:chgData name="Andres Hernando Dominguez" userId="5ddea36a-72d9-492e-964a-7e86b501ea68" providerId="ADAL" clId="{450B91F9-9622-4387-AA85-A976E5D41500}" dt="2022-10-25T01:12:59.207" v="7573"/>
          <ac:spMkLst>
            <pc:docMk/>
            <pc:sldMk cId="4002379324" sldId="723"/>
            <ac:spMk id="8" creationId="{3986D217-854B-E1AF-8416-D7540438C015}"/>
          </ac:spMkLst>
        </pc:spChg>
        <pc:spChg chg="mod">
          <ac:chgData name="Andres Hernando Dominguez" userId="5ddea36a-72d9-492e-964a-7e86b501ea68" providerId="ADAL" clId="{450B91F9-9622-4387-AA85-A976E5D41500}" dt="2022-10-25T01:08:35.666" v="7505" actId="20577"/>
          <ac:spMkLst>
            <pc:docMk/>
            <pc:sldMk cId="4002379324" sldId="723"/>
            <ac:spMk id="10" creationId="{47179C66-54FE-4C57-98FB-83D93D9B890E}"/>
          </ac:spMkLst>
        </pc:spChg>
        <pc:spChg chg="add del mod">
          <ac:chgData name="Andres Hernando Dominguez" userId="5ddea36a-72d9-492e-964a-7e86b501ea68" providerId="ADAL" clId="{450B91F9-9622-4387-AA85-A976E5D41500}" dt="2022-10-25T01:12:59.207" v="7573"/>
          <ac:spMkLst>
            <pc:docMk/>
            <pc:sldMk cId="4002379324" sldId="723"/>
            <ac:spMk id="11" creationId="{74711142-94F7-37F9-FF25-F6590485E00A}"/>
          </ac:spMkLst>
        </pc:spChg>
        <pc:spChg chg="add del mod">
          <ac:chgData name="Andres Hernando Dominguez" userId="5ddea36a-72d9-492e-964a-7e86b501ea68" providerId="ADAL" clId="{450B91F9-9622-4387-AA85-A976E5D41500}" dt="2022-10-25T01:12:59.207" v="7573"/>
          <ac:spMkLst>
            <pc:docMk/>
            <pc:sldMk cId="4002379324" sldId="723"/>
            <ac:spMk id="12" creationId="{8DB38E94-C998-A880-51DA-0880476811A7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13" creationId="{44E39DBE-DC8E-D364-6082-8689DAA81128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14" creationId="{E732C455-5992-088D-878D-E8AC7AD065EC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15" creationId="{F9310C86-1E86-4E05-8CF4-B008A0C9CF05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16" creationId="{3E9DCA2B-698A-B29F-E058-D83DC4A0C46C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17" creationId="{E0D8AFB2-04E2-B422-9709-2CF1AF89CD8A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18" creationId="{EA8186B3-63E0-ED59-18CD-0708809B47C2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19" creationId="{227E0B1C-C1F2-0FCA-F9E1-95B8C3BC5EF3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20" creationId="{D32E0F43-1795-AB45-1D69-B521662A1AA4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21" creationId="{78D39060-97EC-6A17-81B7-F9DEACEEB2EE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22" creationId="{C921B42D-F647-D566-BF2C-F38F3CED5CF6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28" creationId="{054C4EFB-5BA3-A215-D1C7-052316DA67ED}"/>
          </ac:spMkLst>
        </pc:spChg>
        <pc:spChg chg="add del mod">
          <ac:chgData name="Andres Hernando Dominguez" userId="5ddea36a-72d9-492e-964a-7e86b501ea68" providerId="ADAL" clId="{450B91F9-9622-4387-AA85-A976E5D41500}" dt="2022-10-25T01:12:59.207" v="7573"/>
          <ac:spMkLst>
            <pc:docMk/>
            <pc:sldMk cId="4002379324" sldId="723"/>
            <ac:spMk id="29" creationId="{C5721478-DB84-A757-02D5-004C38AD17EF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30" creationId="{20358E2E-E77E-D19F-7FDD-5840E7D5135D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31" creationId="{76E3D351-2D41-2A47-21D8-002B8C3CD45A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36" creationId="{53490B1C-E93C-B89D-CAC8-D39D542A92A1}"/>
          </ac:spMkLst>
        </pc:spChg>
        <pc:spChg chg="add del mod">
          <ac:chgData name="Andres Hernando Dominguez" userId="5ddea36a-72d9-492e-964a-7e86b501ea68" providerId="ADAL" clId="{450B91F9-9622-4387-AA85-A976E5D41500}" dt="2022-10-25T01:12:59.207" v="7573"/>
          <ac:spMkLst>
            <pc:docMk/>
            <pc:sldMk cId="4002379324" sldId="723"/>
            <ac:spMk id="37" creationId="{A2091DB7-4DC5-0B8A-3024-0E2E4BA0F0A1}"/>
          </ac:spMkLst>
        </pc:spChg>
        <pc:spChg chg="add del mod">
          <ac:chgData name="Andres Hernando Dominguez" userId="5ddea36a-72d9-492e-964a-7e86b501ea68" providerId="ADAL" clId="{450B91F9-9622-4387-AA85-A976E5D41500}" dt="2022-10-25T01:12:59.207" v="7573"/>
          <ac:spMkLst>
            <pc:docMk/>
            <pc:sldMk cId="4002379324" sldId="723"/>
            <ac:spMk id="44" creationId="{41191D73-53FF-3E29-BAEE-DDB637A6668F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46" creationId="{E50C4E1B-FF49-5002-5A1B-FD886F6483F8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47" creationId="{586C07C5-878B-F7B8-B1CA-3417213D70E1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48" creationId="{B1F449ED-1C3B-3E83-EBE0-4A1EB1ED742E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49" creationId="{61545FC4-03A4-263E-8F28-D3BBBF4EEB06}"/>
          </ac:spMkLst>
        </pc:spChg>
        <pc:spChg chg="del">
          <ac:chgData name="Andres Hernando Dominguez" userId="5ddea36a-72d9-492e-964a-7e86b501ea68" providerId="ADAL" clId="{450B91F9-9622-4387-AA85-A976E5D41500}" dt="2022-10-25T01:08:39.156" v="7507" actId="478"/>
          <ac:spMkLst>
            <pc:docMk/>
            <pc:sldMk cId="4002379324" sldId="723"/>
            <ac:spMk id="50" creationId="{D2EA13C8-BB75-0241-A3BB-5279FE2A0352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51" creationId="{39A3671E-3B2C-8860-F7D3-AD4AF5DDCD5B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52" creationId="{C018028D-3A4F-56F9-5ADC-EFB60174C16E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53" creationId="{712820B6-3C77-B5FA-8619-FCB4D535C10C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54" creationId="{325A5403-9E89-5BF1-8B73-ACC064769CBE}"/>
          </ac:spMkLst>
        </pc:spChg>
        <pc:spChg chg="add del mod">
          <ac:chgData name="Andres Hernando Dominguez" userId="5ddea36a-72d9-492e-964a-7e86b501ea68" providerId="ADAL" clId="{450B91F9-9622-4387-AA85-A976E5D41500}" dt="2022-10-25T01:12:59.207" v="7573"/>
          <ac:spMkLst>
            <pc:docMk/>
            <pc:sldMk cId="4002379324" sldId="723"/>
            <ac:spMk id="55" creationId="{E01E8EF0-9DD1-A69D-770F-B74080E7CCDF}"/>
          </ac:spMkLst>
        </pc:spChg>
        <pc:spChg chg="add del mod">
          <ac:chgData name="Andres Hernando Dominguez" userId="5ddea36a-72d9-492e-964a-7e86b501ea68" providerId="ADAL" clId="{450B91F9-9622-4387-AA85-A976E5D41500}" dt="2022-10-25T01:12:59.207" v="7573"/>
          <ac:spMkLst>
            <pc:docMk/>
            <pc:sldMk cId="4002379324" sldId="723"/>
            <ac:spMk id="56" creationId="{7D99C669-8435-1F17-747D-D9458DFBD396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58" creationId="{FF5D6258-C3D6-B351-36C8-9CB01966F6C8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59" creationId="{EFE73400-05A7-9A91-C7FB-10B776415775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60" creationId="{7432796B-3C22-7C50-95F2-C231EAB7882D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61" creationId="{9A73CEAB-B977-0F4D-6303-A58D3353EDA3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62" creationId="{5E359C5B-3D34-64D3-A635-C606EB5B27C9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63" creationId="{5E308C81-5C04-19CE-AE69-C9F17130DA3D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64" creationId="{A8DA2A3C-F81A-6F5B-98B8-74E2745D852E}"/>
          </ac:spMkLst>
        </pc:spChg>
        <pc:spChg chg="add del mod">
          <ac:chgData name="Andres Hernando Dominguez" userId="5ddea36a-72d9-492e-964a-7e86b501ea68" providerId="ADAL" clId="{450B91F9-9622-4387-AA85-A976E5D41500}" dt="2022-10-25T01:12:59.207" v="7573"/>
          <ac:spMkLst>
            <pc:docMk/>
            <pc:sldMk cId="4002379324" sldId="723"/>
            <ac:spMk id="65" creationId="{7241A8D4-72D9-88D5-66B5-B1537D3C3E94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67" creationId="{CA0A9FED-68C2-8050-77E2-35A74C6A9BDE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68" creationId="{D0C8C2AC-509D-2DE0-30D2-21CE7DE6CF4F}"/>
          </ac:spMkLst>
        </pc:spChg>
        <pc:spChg chg="add del mod">
          <ac:chgData name="Andres Hernando Dominguez" userId="5ddea36a-72d9-492e-964a-7e86b501ea68" providerId="ADAL" clId="{450B91F9-9622-4387-AA85-A976E5D41500}" dt="2022-10-25T01:12:59.207" v="7573"/>
          <ac:spMkLst>
            <pc:docMk/>
            <pc:sldMk cId="4002379324" sldId="723"/>
            <ac:spMk id="69" creationId="{7C84F0B0-F520-0D99-C30D-E7A99045CB3C}"/>
          </ac:spMkLst>
        </pc:spChg>
        <pc:spChg chg="add del mod">
          <ac:chgData name="Andres Hernando Dominguez" userId="5ddea36a-72d9-492e-964a-7e86b501ea68" providerId="ADAL" clId="{450B91F9-9622-4387-AA85-A976E5D41500}" dt="2022-10-25T01:12:59.207" v="7573"/>
          <ac:spMkLst>
            <pc:docMk/>
            <pc:sldMk cId="4002379324" sldId="723"/>
            <ac:spMk id="70" creationId="{AC5F7183-83E8-4530-C95E-A5F33E17B72A}"/>
          </ac:spMkLst>
        </pc:spChg>
        <pc:spChg chg="add del mod">
          <ac:chgData name="Andres Hernando Dominguez" userId="5ddea36a-72d9-492e-964a-7e86b501ea68" providerId="ADAL" clId="{450B91F9-9622-4387-AA85-A976E5D41500}" dt="2022-10-25T01:12:59.207" v="7573"/>
          <ac:spMkLst>
            <pc:docMk/>
            <pc:sldMk cId="4002379324" sldId="723"/>
            <ac:spMk id="71" creationId="{037C1B03-026D-AF2E-EAC3-BE70719D2DD7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73" creationId="{29E1DE3B-64CD-F590-552A-857DB2B4E923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74" creationId="{60196B93-8464-3F5D-6449-798A82D33DDA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76" creationId="{518634E5-FA6B-6813-756B-375D6EBCBBE0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77" creationId="{BB437DC6-AD00-6C7B-69CD-112F3232D0C0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79" creationId="{067D578B-3993-EBA9-F15F-AD2308A8853D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80" creationId="{60238F52-C1B7-FA0F-AA06-E70CA98F986D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82" creationId="{AD138153-B79A-ECBB-97FA-09A11F92913D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83" creationId="{D20D7C6D-59AA-4801-92FC-D5AB047754DC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85" creationId="{7F7341C1-75A9-AFB1-0FA9-46B9CF69BE52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86" creationId="{EE0E7C21-936E-5DCE-132C-C1E4B536BBD0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88" creationId="{A236D045-8ABA-C29E-291F-95FFAA202208}"/>
          </ac:spMkLst>
        </pc:spChg>
        <pc:spChg chg="mod">
          <ac:chgData name="Andres Hernando Dominguez" userId="5ddea36a-72d9-492e-964a-7e86b501ea68" providerId="ADAL" clId="{450B91F9-9622-4387-AA85-A976E5D41500}" dt="2022-10-25T01:12:52.292" v="7570"/>
          <ac:spMkLst>
            <pc:docMk/>
            <pc:sldMk cId="4002379324" sldId="723"/>
            <ac:spMk id="89" creationId="{BA60B209-39D9-6890-4860-13252B2A4D5A}"/>
          </ac:spMkLst>
        </pc:spChg>
        <pc:spChg chg="add mod topLvl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90" creationId="{517A89EC-C5BC-1434-DF67-6916D492B628}"/>
          </ac:spMkLst>
        </pc:spChg>
        <pc:spChg chg="add mod topLvl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91" creationId="{98FF1EB3-7768-63E0-26F5-5BABC40A02B2}"/>
          </ac:spMkLst>
        </pc:spChg>
        <pc:spChg chg="add mod topLvl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92" creationId="{0B04F7BA-D598-9AB4-F63F-7611B12EC9C0}"/>
          </ac:spMkLst>
        </pc:spChg>
        <pc:spChg chg="add mod topLvl">
          <ac:chgData name="Andres Hernando Dominguez" userId="5ddea36a-72d9-492e-964a-7e86b501ea68" providerId="ADAL" clId="{450B91F9-9622-4387-AA85-A976E5D41500}" dt="2022-10-25T01:33:32.420" v="8223" actId="1076"/>
          <ac:spMkLst>
            <pc:docMk/>
            <pc:sldMk cId="4002379324" sldId="723"/>
            <ac:spMk id="93" creationId="{67950F37-4613-CDA4-2389-64E671D9AE60}"/>
          </ac:spMkLst>
        </pc:spChg>
        <pc:spChg chg="add mod topLvl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94" creationId="{422F8851-7D5E-D0B5-F002-E99E306C2341}"/>
          </ac:spMkLst>
        </pc:spChg>
        <pc:spChg chg="add mod topLvl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95" creationId="{A331E06F-CDB3-BE6B-48E3-4DE0334BDD73}"/>
          </ac:spMkLst>
        </pc:spChg>
        <pc:spChg chg="add mod topLvl">
          <ac:chgData name="Andres Hernando Dominguez" userId="5ddea36a-72d9-492e-964a-7e86b501ea68" providerId="ADAL" clId="{450B91F9-9622-4387-AA85-A976E5D41500}" dt="2022-10-25T01:33:32.420" v="8223" actId="1076"/>
          <ac:spMkLst>
            <pc:docMk/>
            <pc:sldMk cId="4002379324" sldId="723"/>
            <ac:spMk id="96" creationId="{141CE2E8-7B5C-E6AB-DE88-B51521AE4AB0}"/>
          </ac:spMkLst>
        </pc:spChg>
        <pc:spChg chg="del mod">
          <ac:chgData name="Andres Hernando Dominguez" userId="5ddea36a-72d9-492e-964a-7e86b501ea68" providerId="ADAL" clId="{450B91F9-9622-4387-AA85-A976E5D41500}" dt="2022-10-25T01:16:14.095" v="7696" actId="478"/>
          <ac:spMkLst>
            <pc:docMk/>
            <pc:sldMk cId="4002379324" sldId="723"/>
            <ac:spMk id="98" creationId="{7306F1C6-C46E-775F-C6E6-737C0EFF60B5}"/>
          </ac:spMkLst>
        </pc:spChg>
        <pc:spChg chg="add del mod topLvl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99" creationId="{4666B9D4-8249-9138-6951-A0D0CEE67640}"/>
          </ac:spMkLst>
        </pc:spChg>
        <pc:spChg chg="add mod topLvl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00" creationId="{8DB97FD2-05C6-7D5F-8581-68D231E2EA25}"/>
          </ac:spMkLst>
        </pc:spChg>
        <pc:spChg chg="del mod">
          <ac:chgData name="Andres Hernando Dominguez" userId="5ddea36a-72d9-492e-964a-7e86b501ea68" providerId="ADAL" clId="{450B91F9-9622-4387-AA85-A976E5D41500}" dt="2022-10-25T01:16:35.191" v="7706" actId="478"/>
          <ac:spMkLst>
            <pc:docMk/>
            <pc:sldMk cId="4002379324" sldId="723"/>
            <ac:spMk id="102" creationId="{848D8CEF-92A8-20A4-9648-B9EBFD4039B8}"/>
          </ac:spMkLst>
        </pc:spChg>
        <pc:spChg chg="add del mod">
          <ac:chgData name="Andres Hernando Dominguez" userId="5ddea36a-72d9-492e-964a-7e86b501ea68" providerId="ADAL" clId="{450B91F9-9622-4387-AA85-A976E5D41500}" dt="2022-10-25T01:16:47.952" v="7711" actId="478"/>
          <ac:spMkLst>
            <pc:docMk/>
            <pc:sldMk cId="4002379324" sldId="723"/>
            <ac:spMk id="103" creationId="{475BB671-1A50-ACD3-A674-FA17AD7DC127}"/>
          </ac:spMkLst>
        </pc:spChg>
        <pc:spChg chg="del mod">
          <ac:chgData name="Andres Hernando Dominguez" userId="5ddea36a-72d9-492e-964a-7e86b501ea68" providerId="ADAL" clId="{450B91F9-9622-4387-AA85-A976E5D41500}" dt="2022-10-25T01:16:39.647" v="7708" actId="478"/>
          <ac:spMkLst>
            <pc:docMk/>
            <pc:sldMk cId="4002379324" sldId="723"/>
            <ac:spMk id="104" creationId="{2DBD179B-31CD-7A03-BE5F-C89F78F7F9B7}"/>
          </ac:spMkLst>
        </pc:spChg>
        <pc:spChg chg="del mod">
          <ac:chgData name="Andres Hernando Dominguez" userId="5ddea36a-72d9-492e-964a-7e86b501ea68" providerId="ADAL" clId="{450B91F9-9622-4387-AA85-A976E5D41500}" dt="2022-10-25T01:16:37.494" v="7707" actId="478"/>
          <ac:spMkLst>
            <pc:docMk/>
            <pc:sldMk cId="4002379324" sldId="723"/>
            <ac:spMk id="105" creationId="{85ABED38-91D9-5843-7C77-C3747B4E98EB}"/>
          </ac:spMkLst>
        </pc:spChg>
        <pc:spChg chg="add del mod topLvl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06" creationId="{28FE59E2-2CBB-30EB-2BC1-F9F89545800F}"/>
          </ac:spMkLst>
        </pc:spChg>
        <pc:spChg chg="add mod topLvl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07" creationId="{84C5070C-B592-E59E-FF0B-F282249111AD}"/>
          </ac:spMkLst>
        </pc:spChg>
        <pc:spChg chg="mod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09" creationId="{C43F1CF0-1DE6-E091-89E6-BB8EF422E5E4}"/>
          </ac:spMkLst>
        </pc:spChg>
        <pc:spChg chg="add del mod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10" creationId="{6C150844-9333-A806-7773-7795B09DCD17}"/>
          </ac:spMkLst>
        </pc:spChg>
        <pc:spChg chg="mod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11" creationId="{7A17EAFE-73FB-2693-9030-7EFFB2F81ADB}"/>
          </ac:spMkLst>
        </pc:spChg>
        <pc:spChg chg="add del mod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12" creationId="{099A9D15-0879-1074-C2E9-EC09CCAD5015}"/>
          </ac:spMkLst>
        </pc:spChg>
        <pc:spChg chg="add del mod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13" creationId="{C746696F-BA97-0DCC-9B5D-1C38024081EE}"/>
          </ac:spMkLst>
        </pc:spChg>
        <pc:spChg chg="add del mod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14" creationId="{3164E9F9-DA80-E610-88A2-ED0D85BC9336}"/>
          </ac:spMkLst>
        </pc:spChg>
        <pc:spChg chg="add del mod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15" creationId="{F5BA47A2-60D9-92C9-B695-426B03F6035B}"/>
          </ac:spMkLst>
        </pc:spChg>
        <pc:spChg chg="add mod topLvl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16" creationId="{36EA6710-307D-E00A-E10B-3425DAB11D1F}"/>
          </ac:spMkLst>
        </pc:spChg>
        <pc:spChg chg="mod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18" creationId="{2FA490C3-E8AC-EA3B-EE93-1E24720A9AF8}"/>
          </ac:spMkLst>
        </pc:spChg>
        <pc:spChg chg="mod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19" creationId="{64DD66ED-1F85-DBBA-DD8A-98C787DFF8B8}"/>
          </ac:spMkLst>
        </pc:spChg>
        <pc:spChg chg="add del mod topLvl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20" creationId="{5B4559D8-2B59-1E26-D26C-11C646A93EC0}"/>
          </ac:spMkLst>
        </pc:spChg>
        <pc:spChg chg="add mod topLvl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21" creationId="{BBDCBED9-D048-D049-F5D6-B61B4E2F82FE}"/>
          </ac:spMkLst>
        </pc:spChg>
        <pc:spChg chg="add mod topLvl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22" creationId="{1411141B-57D4-8EED-B157-B5717AF24611}"/>
          </ac:spMkLst>
        </pc:spChg>
        <pc:spChg chg="del mod">
          <ac:chgData name="Andres Hernando Dominguez" userId="5ddea36a-72d9-492e-964a-7e86b501ea68" providerId="ADAL" clId="{450B91F9-9622-4387-AA85-A976E5D41500}" dt="2022-10-25T01:16:33.113" v="7705" actId="478"/>
          <ac:spMkLst>
            <pc:docMk/>
            <pc:sldMk cId="4002379324" sldId="723"/>
            <ac:spMk id="124" creationId="{B9166837-FDD7-8C5C-38D2-68DF197F82CC}"/>
          </ac:spMkLst>
        </pc:spChg>
        <pc:spChg chg="del mod">
          <ac:chgData name="Andres Hernando Dominguez" userId="5ddea36a-72d9-492e-964a-7e86b501ea68" providerId="ADAL" clId="{450B91F9-9622-4387-AA85-A976E5D41500}" dt="2022-10-25T01:16:50.679" v="7712" actId="478"/>
          <ac:spMkLst>
            <pc:docMk/>
            <pc:sldMk cId="4002379324" sldId="723"/>
            <ac:spMk id="125" creationId="{BFF05C15-28C8-420A-8B33-C556604A4870}"/>
          </ac:spMkLst>
        </pc:spChg>
        <pc:spChg chg="del mod">
          <ac:chgData name="Andres Hernando Dominguez" userId="5ddea36a-72d9-492e-964a-7e86b501ea68" providerId="ADAL" clId="{450B91F9-9622-4387-AA85-A976E5D41500}" dt="2022-10-25T01:14:54.655" v="7630" actId="478"/>
          <ac:spMkLst>
            <pc:docMk/>
            <pc:sldMk cId="4002379324" sldId="723"/>
            <ac:spMk id="127" creationId="{BDF32CE2-F52B-021E-784C-FC0546FB9F22}"/>
          </ac:spMkLst>
        </pc:spChg>
        <pc:spChg chg="mod topLvl">
          <ac:chgData name="Andres Hernando Dominguez" userId="5ddea36a-72d9-492e-964a-7e86b501ea68" providerId="ADAL" clId="{450B91F9-9622-4387-AA85-A976E5D41500}" dt="2022-10-25T01:33:32.420" v="8223" actId="1076"/>
          <ac:spMkLst>
            <pc:docMk/>
            <pc:sldMk cId="4002379324" sldId="723"/>
            <ac:spMk id="128" creationId="{AC8E2697-6011-246C-1EE2-1E3F10371341}"/>
          </ac:spMkLst>
        </pc:spChg>
        <pc:spChg chg="del mod">
          <ac:chgData name="Andres Hernando Dominguez" userId="5ddea36a-72d9-492e-964a-7e86b501ea68" providerId="ADAL" clId="{450B91F9-9622-4387-AA85-A976E5D41500}" dt="2022-10-25T01:20:22.754" v="7897" actId="478"/>
          <ac:spMkLst>
            <pc:docMk/>
            <pc:sldMk cId="4002379324" sldId="723"/>
            <ac:spMk id="130" creationId="{41CE6929-5588-D2CB-23C1-EF14697AD6AB}"/>
          </ac:spMkLst>
        </pc:spChg>
        <pc:spChg chg="add del mod topLvl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31" creationId="{C0744E12-5429-2A5A-2495-5A6CB3BD2433}"/>
          </ac:spMkLst>
        </pc:spChg>
        <pc:spChg chg="del mod">
          <ac:chgData name="Andres Hernando Dominguez" userId="5ddea36a-72d9-492e-964a-7e86b501ea68" providerId="ADAL" clId="{450B91F9-9622-4387-AA85-A976E5D41500}" dt="2022-10-25T01:21:43.596" v="8000" actId="478"/>
          <ac:spMkLst>
            <pc:docMk/>
            <pc:sldMk cId="4002379324" sldId="723"/>
            <ac:spMk id="133" creationId="{A09A6B3A-6174-5F0E-5EB2-960D5F09871B}"/>
          </ac:spMkLst>
        </pc:spChg>
        <pc:spChg chg="mod topLvl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34" creationId="{C2B85C95-F463-68FB-8500-63E98332589F}"/>
          </ac:spMkLst>
        </pc:spChg>
        <pc:spChg chg="del mod">
          <ac:chgData name="Andres Hernando Dominguez" userId="5ddea36a-72d9-492e-964a-7e86b501ea68" providerId="ADAL" clId="{450B91F9-9622-4387-AA85-A976E5D41500}" dt="2022-10-25T01:16:05.424" v="7694" actId="478"/>
          <ac:spMkLst>
            <pc:docMk/>
            <pc:sldMk cId="4002379324" sldId="723"/>
            <ac:spMk id="136" creationId="{6A3ED14D-5BBD-4917-2464-8D8DB73CF83D}"/>
          </ac:spMkLst>
        </pc:spChg>
        <pc:spChg chg="mod topLvl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37" creationId="{7EE6BAF7-968F-FA3D-5F87-8C47BA352362}"/>
          </ac:spMkLst>
        </pc:spChg>
        <pc:spChg chg="del mod">
          <ac:chgData name="Andres Hernando Dominguez" userId="5ddea36a-72d9-492e-964a-7e86b501ea68" providerId="ADAL" clId="{450B91F9-9622-4387-AA85-A976E5D41500}" dt="2022-10-25T01:21:23.308" v="7966" actId="478"/>
          <ac:spMkLst>
            <pc:docMk/>
            <pc:sldMk cId="4002379324" sldId="723"/>
            <ac:spMk id="139" creationId="{3F643849-64D6-1800-3AC3-2B11B2DD3A7E}"/>
          </ac:spMkLst>
        </pc:spChg>
        <pc:spChg chg="mod topLvl">
          <ac:chgData name="Andres Hernando Dominguez" userId="5ddea36a-72d9-492e-964a-7e86b501ea68" providerId="ADAL" clId="{450B91F9-9622-4387-AA85-A976E5D41500}" dt="2022-10-25T01:33:26.422" v="8221" actId="338"/>
          <ac:spMkLst>
            <pc:docMk/>
            <pc:sldMk cId="4002379324" sldId="723"/>
            <ac:spMk id="140" creationId="{96CBA04A-EF50-E36C-B0A8-CB8F91E9D789}"/>
          </ac:spMkLst>
        </pc:spChg>
        <pc:spChg chg="mod">
          <ac:chgData name="Andres Hernando Dominguez" userId="5ddea36a-72d9-492e-964a-7e86b501ea68" providerId="ADAL" clId="{450B91F9-9622-4387-AA85-A976E5D41500}" dt="2022-10-25T01:29:21.748" v="8190"/>
          <ac:spMkLst>
            <pc:docMk/>
            <pc:sldMk cId="4002379324" sldId="723"/>
            <ac:spMk id="145" creationId="{1C38068E-ACC4-A317-083D-39384D7ACD15}"/>
          </ac:spMkLst>
        </pc:spChg>
        <pc:spChg chg="mod">
          <ac:chgData name="Andres Hernando Dominguez" userId="5ddea36a-72d9-492e-964a-7e86b501ea68" providerId="ADAL" clId="{450B91F9-9622-4387-AA85-A976E5D41500}" dt="2022-10-25T01:29:21.748" v="8190"/>
          <ac:spMkLst>
            <pc:docMk/>
            <pc:sldMk cId="4002379324" sldId="723"/>
            <ac:spMk id="146" creationId="{9833AB8D-BEFF-AC5F-F5F6-478156CC045F}"/>
          </ac:spMkLst>
        </pc:spChg>
        <pc:spChg chg="mod">
          <ac:chgData name="Andres Hernando Dominguez" userId="5ddea36a-72d9-492e-964a-7e86b501ea68" providerId="ADAL" clId="{450B91F9-9622-4387-AA85-A976E5D41500}" dt="2022-10-25T01:29:21.748" v="8190"/>
          <ac:spMkLst>
            <pc:docMk/>
            <pc:sldMk cId="4002379324" sldId="723"/>
            <ac:spMk id="147" creationId="{D859C3E1-B3BF-9795-AD63-A280826484FC}"/>
          </ac:spMkLst>
        </pc:spChg>
        <pc:spChg chg="mod">
          <ac:chgData name="Andres Hernando Dominguez" userId="5ddea36a-72d9-492e-964a-7e86b501ea68" providerId="ADAL" clId="{450B91F9-9622-4387-AA85-A976E5D41500}" dt="2022-10-25T01:29:21.748" v="8190"/>
          <ac:spMkLst>
            <pc:docMk/>
            <pc:sldMk cId="4002379324" sldId="723"/>
            <ac:spMk id="148" creationId="{0C83D955-564D-F297-E807-703CC392FA01}"/>
          </ac:spMkLst>
        </pc:spChg>
        <pc:spChg chg="mod">
          <ac:chgData name="Andres Hernando Dominguez" userId="5ddea36a-72d9-492e-964a-7e86b501ea68" providerId="ADAL" clId="{450B91F9-9622-4387-AA85-A976E5D41500}" dt="2022-10-25T01:30:04.902" v="8195"/>
          <ac:spMkLst>
            <pc:docMk/>
            <pc:sldMk cId="4002379324" sldId="723"/>
            <ac:spMk id="150" creationId="{DAAF5A80-C587-01E3-74E1-700E41E40405}"/>
          </ac:spMkLst>
        </pc:spChg>
        <pc:grpChg chg="del">
          <ac:chgData name="Andres Hernando Dominguez" userId="5ddea36a-72d9-492e-964a-7e86b501ea68" providerId="ADAL" clId="{450B91F9-9622-4387-AA85-A976E5D41500}" dt="2022-10-25T01:08:39.156" v="7507" actId="478"/>
          <ac:grpSpMkLst>
            <pc:docMk/>
            <pc:sldMk cId="4002379324" sldId="723"/>
            <ac:grpSpMk id="32" creationId="{5791EB3A-5F53-77CB-631F-5B7B30CE205D}"/>
          </ac:grpSpMkLst>
        </pc:grpChg>
        <pc:grpChg chg="add del mod">
          <ac:chgData name="Andres Hernando Dominguez" userId="5ddea36a-72d9-492e-964a-7e86b501ea68" providerId="ADAL" clId="{450B91F9-9622-4387-AA85-A976E5D41500}" dt="2022-10-25T01:12:59.207" v="7573"/>
          <ac:grpSpMkLst>
            <pc:docMk/>
            <pc:sldMk cId="4002379324" sldId="723"/>
            <ac:grpSpMk id="35" creationId="{8266AA6C-37AB-C4EB-5DBA-04CC7F865CC6}"/>
          </ac:grpSpMkLst>
        </pc:grpChg>
        <pc:grpChg chg="del">
          <ac:chgData name="Andres Hernando Dominguez" userId="5ddea36a-72d9-492e-964a-7e86b501ea68" providerId="ADAL" clId="{450B91F9-9622-4387-AA85-A976E5D41500}" dt="2022-10-25T01:08:39.156" v="7507" actId="478"/>
          <ac:grpSpMkLst>
            <pc:docMk/>
            <pc:sldMk cId="4002379324" sldId="723"/>
            <ac:grpSpMk id="38" creationId="{79F9DE90-A780-93D7-2325-D09962ACE24D}"/>
          </ac:grpSpMkLst>
        </pc:grpChg>
        <pc:grpChg chg="del">
          <ac:chgData name="Andres Hernando Dominguez" userId="5ddea36a-72d9-492e-964a-7e86b501ea68" providerId="ADAL" clId="{450B91F9-9622-4387-AA85-A976E5D41500}" dt="2022-10-25T01:08:39.156" v="7507" actId="478"/>
          <ac:grpSpMkLst>
            <pc:docMk/>
            <pc:sldMk cId="4002379324" sldId="723"/>
            <ac:grpSpMk id="41" creationId="{B1247E95-F99B-DC8D-6AE9-830ED49D0520}"/>
          </ac:grpSpMkLst>
        </pc:grpChg>
        <pc:grpChg chg="add del mod">
          <ac:chgData name="Andres Hernando Dominguez" userId="5ddea36a-72d9-492e-964a-7e86b501ea68" providerId="ADAL" clId="{450B91F9-9622-4387-AA85-A976E5D41500}" dt="2022-10-25T01:12:59.207" v="7573"/>
          <ac:grpSpMkLst>
            <pc:docMk/>
            <pc:sldMk cId="4002379324" sldId="723"/>
            <ac:grpSpMk id="45" creationId="{DE6A84FB-4E00-C320-C415-ACA32EA9E31D}"/>
          </ac:grpSpMkLst>
        </pc:grpChg>
        <pc:grpChg chg="add del mod">
          <ac:chgData name="Andres Hernando Dominguez" userId="5ddea36a-72d9-492e-964a-7e86b501ea68" providerId="ADAL" clId="{450B91F9-9622-4387-AA85-A976E5D41500}" dt="2022-10-25T01:12:59.207" v="7573"/>
          <ac:grpSpMkLst>
            <pc:docMk/>
            <pc:sldMk cId="4002379324" sldId="723"/>
            <ac:grpSpMk id="57" creationId="{5AD61912-D1A4-50B8-36B2-82FF34DE0D4C}"/>
          </ac:grpSpMkLst>
        </pc:grpChg>
        <pc:grpChg chg="add del mod">
          <ac:chgData name="Andres Hernando Dominguez" userId="5ddea36a-72d9-492e-964a-7e86b501ea68" providerId="ADAL" clId="{450B91F9-9622-4387-AA85-A976E5D41500}" dt="2022-10-25T01:12:59.207" v="7573"/>
          <ac:grpSpMkLst>
            <pc:docMk/>
            <pc:sldMk cId="4002379324" sldId="723"/>
            <ac:grpSpMk id="66" creationId="{B6B96F6E-D693-EE3A-D6FE-3CDF395E0D58}"/>
          </ac:grpSpMkLst>
        </pc:grpChg>
        <pc:grpChg chg="add del mod">
          <ac:chgData name="Andres Hernando Dominguez" userId="5ddea36a-72d9-492e-964a-7e86b501ea68" providerId="ADAL" clId="{450B91F9-9622-4387-AA85-A976E5D41500}" dt="2022-10-25T01:12:59.207" v="7573"/>
          <ac:grpSpMkLst>
            <pc:docMk/>
            <pc:sldMk cId="4002379324" sldId="723"/>
            <ac:grpSpMk id="72" creationId="{B7E5E65E-2692-B222-3CEF-4AF307D715EC}"/>
          </ac:grpSpMkLst>
        </pc:grpChg>
        <pc:grpChg chg="add del mod">
          <ac:chgData name="Andres Hernando Dominguez" userId="5ddea36a-72d9-492e-964a-7e86b501ea68" providerId="ADAL" clId="{450B91F9-9622-4387-AA85-A976E5D41500}" dt="2022-10-25T01:12:59.207" v="7573"/>
          <ac:grpSpMkLst>
            <pc:docMk/>
            <pc:sldMk cId="4002379324" sldId="723"/>
            <ac:grpSpMk id="75" creationId="{F6041D77-7F05-3405-AD8F-4C694C09A2A6}"/>
          </ac:grpSpMkLst>
        </pc:grpChg>
        <pc:grpChg chg="add del mod">
          <ac:chgData name="Andres Hernando Dominguez" userId="5ddea36a-72d9-492e-964a-7e86b501ea68" providerId="ADAL" clId="{450B91F9-9622-4387-AA85-A976E5D41500}" dt="2022-10-25T01:12:59.207" v="7573"/>
          <ac:grpSpMkLst>
            <pc:docMk/>
            <pc:sldMk cId="4002379324" sldId="723"/>
            <ac:grpSpMk id="78" creationId="{D0BA5226-9FDE-5678-9E81-BCA96B56BC54}"/>
          </ac:grpSpMkLst>
        </pc:grpChg>
        <pc:grpChg chg="add del mod">
          <ac:chgData name="Andres Hernando Dominguez" userId="5ddea36a-72d9-492e-964a-7e86b501ea68" providerId="ADAL" clId="{450B91F9-9622-4387-AA85-A976E5D41500}" dt="2022-10-25T01:12:59.207" v="7573"/>
          <ac:grpSpMkLst>
            <pc:docMk/>
            <pc:sldMk cId="4002379324" sldId="723"/>
            <ac:grpSpMk id="81" creationId="{3A4A8CEA-0C30-ADD0-30CC-2C3210CB627D}"/>
          </ac:grpSpMkLst>
        </pc:grpChg>
        <pc:grpChg chg="add del mod">
          <ac:chgData name="Andres Hernando Dominguez" userId="5ddea36a-72d9-492e-964a-7e86b501ea68" providerId="ADAL" clId="{450B91F9-9622-4387-AA85-A976E5D41500}" dt="2022-10-25T01:12:59.207" v="7573"/>
          <ac:grpSpMkLst>
            <pc:docMk/>
            <pc:sldMk cId="4002379324" sldId="723"/>
            <ac:grpSpMk id="84" creationId="{87963780-1A14-31AE-24AB-44F5092C3294}"/>
          </ac:grpSpMkLst>
        </pc:grpChg>
        <pc:grpChg chg="add del mod">
          <ac:chgData name="Andres Hernando Dominguez" userId="5ddea36a-72d9-492e-964a-7e86b501ea68" providerId="ADAL" clId="{450B91F9-9622-4387-AA85-A976E5D41500}" dt="2022-10-25T01:12:59.207" v="7573"/>
          <ac:grpSpMkLst>
            <pc:docMk/>
            <pc:sldMk cId="4002379324" sldId="723"/>
            <ac:grpSpMk id="87" creationId="{292C4630-100A-5B60-B838-0DC396C1A558}"/>
          </ac:grpSpMkLst>
        </pc:grpChg>
        <pc:grpChg chg="add del mod">
          <ac:chgData name="Andres Hernando Dominguez" userId="5ddea36a-72d9-492e-964a-7e86b501ea68" providerId="ADAL" clId="{450B91F9-9622-4387-AA85-A976E5D41500}" dt="2022-10-25T01:16:14.095" v="7696" actId="478"/>
          <ac:grpSpMkLst>
            <pc:docMk/>
            <pc:sldMk cId="4002379324" sldId="723"/>
            <ac:grpSpMk id="97" creationId="{33446A0B-968D-BB7C-BC9B-1D7C8FB7DED8}"/>
          </ac:grpSpMkLst>
        </pc:grpChg>
        <pc:grpChg chg="add del mod">
          <ac:chgData name="Andres Hernando Dominguez" userId="5ddea36a-72d9-492e-964a-7e86b501ea68" providerId="ADAL" clId="{450B91F9-9622-4387-AA85-A976E5D41500}" dt="2022-10-25T01:16:39.647" v="7708" actId="478"/>
          <ac:grpSpMkLst>
            <pc:docMk/>
            <pc:sldMk cId="4002379324" sldId="723"/>
            <ac:grpSpMk id="101" creationId="{8D1A5BD0-AF02-470F-5CF6-66A5C54D3FF2}"/>
          </ac:grpSpMkLst>
        </pc:grpChg>
        <pc:grpChg chg="add mod topLvl">
          <ac:chgData name="Andres Hernando Dominguez" userId="5ddea36a-72d9-492e-964a-7e86b501ea68" providerId="ADAL" clId="{450B91F9-9622-4387-AA85-A976E5D41500}" dt="2022-10-25T01:33:26.422" v="8221" actId="338"/>
          <ac:grpSpMkLst>
            <pc:docMk/>
            <pc:sldMk cId="4002379324" sldId="723"/>
            <ac:grpSpMk id="108" creationId="{C0F0B710-BD4A-672D-AAAD-62CD189A2F2F}"/>
          </ac:grpSpMkLst>
        </pc:grpChg>
        <pc:grpChg chg="add mod topLvl">
          <ac:chgData name="Andres Hernando Dominguez" userId="5ddea36a-72d9-492e-964a-7e86b501ea68" providerId="ADAL" clId="{450B91F9-9622-4387-AA85-A976E5D41500}" dt="2022-10-25T01:33:26.422" v="8221" actId="338"/>
          <ac:grpSpMkLst>
            <pc:docMk/>
            <pc:sldMk cId="4002379324" sldId="723"/>
            <ac:grpSpMk id="117" creationId="{BA57D93F-954B-D051-8A2D-07739F026658}"/>
          </ac:grpSpMkLst>
        </pc:grpChg>
        <pc:grpChg chg="add del mod">
          <ac:chgData name="Andres Hernando Dominguez" userId="5ddea36a-72d9-492e-964a-7e86b501ea68" providerId="ADAL" clId="{450B91F9-9622-4387-AA85-A976E5D41500}" dt="2022-10-25T01:16:33.113" v="7705" actId="478"/>
          <ac:grpSpMkLst>
            <pc:docMk/>
            <pc:sldMk cId="4002379324" sldId="723"/>
            <ac:grpSpMk id="123" creationId="{78EA141B-1CE5-D58E-3A82-D208DFDD4C8B}"/>
          </ac:grpSpMkLst>
        </pc:grpChg>
        <pc:grpChg chg="add del mod">
          <ac:chgData name="Andres Hernando Dominguez" userId="5ddea36a-72d9-492e-964a-7e86b501ea68" providerId="ADAL" clId="{450B91F9-9622-4387-AA85-A976E5D41500}" dt="2022-10-25T01:14:54.655" v="7630" actId="478"/>
          <ac:grpSpMkLst>
            <pc:docMk/>
            <pc:sldMk cId="4002379324" sldId="723"/>
            <ac:grpSpMk id="126" creationId="{D0B8A813-63C0-E05C-9DCE-3FC62CA16EC9}"/>
          </ac:grpSpMkLst>
        </pc:grpChg>
        <pc:grpChg chg="add del mod">
          <ac:chgData name="Andres Hernando Dominguez" userId="5ddea36a-72d9-492e-964a-7e86b501ea68" providerId="ADAL" clId="{450B91F9-9622-4387-AA85-A976E5D41500}" dt="2022-10-25T01:20:22.754" v="7897" actId="478"/>
          <ac:grpSpMkLst>
            <pc:docMk/>
            <pc:sldMk cId="4002379324" sldId="723"/>
            <ac:grpSpMk id="129" creationId="{3D172576-4BCA-6A4D-84F0-2D1987B46587}"/>
          </ac:grpSpMkLst>
        </pc:grpChg>
        <pc:grpChg chg="add del mod">
          <ac:chgData name="Andres Hernando Dominguez" userId="5ddea36a-72d9-492e-964a-7e86b501ea68" providerId="ADAL" clId="{450B91F9-9622-4387-AA85-A976E5D41500}" dt="2022-10-25T01:21:43.596" v="8000" actId="478"/>
          <ac:grpSpMkLst>
            <pc:docMk/>
            <pc:sldMk cId="4002379324" sldId="723"/>
            <ac:grpSpMk id="132" creationId="{68596E39-FE30-7328-408D-E32716A3FE66}"/>
          </ac:grpSpMkLst>
        </pc:grpChg>
        <pc:grpChg chg="add del mod">
          <ac:chgData name="Andres Hernando Dominguez" userId="5ddea36a-72d9-492e-964a-7e86b501ea68" providerId="ADAL" clId="{450B91F9-9622-4387-AA85-A976E5D41500}" dt="2022-10-25T01:16:05.424" v="7694" actId="478"/>
          <ac:grpSpMkLst>
            <pc:docMk/>
            <pc:sldMk cId="4002379324" sldId="723"/>
            <ac:grpSpMk id="135" creationId="{0C06ADD8-4D26-0128-B702-ACC37791609C}"/>
          </ac:grpSpMkLst>
        </pc:grpChg>
        <pc:grpChg chg="add del mod">
          <ac:chgData name="Andres Hernando Dominguez" userId="5ddea36a-72d9-492e-964a-7e86b501ea68" providerId="ADAL" clId="{450B91F9-9622-4387-AA85-A976E5D41500}" dt="2022-10-25T01:21:23.308" v="7966" actId="478"/>
          <ac:grpSpMkLst>
            <pc:docMk/>
            <pc:sldMk cId="4002379324" sldId="723"/>
            <ac:grpSpMk id="138" creationId="{2CB426CD-E997-A361-EFBC-27E57952BED7}"/>
          </ac:grpSpMkLst>
        </pc:grpChg>
        <pc:grpChg chg="add del mod">
          <ac:chgData name="Andres Hernando Dominguez" userId="5ddea36a-72d9-492e-964a-7e86b501ea68" providerId="ADAL" clId="{450B91F9-9622-4387-AA85-A976E5D41500}" dt="2022-10-25T01:30:20.036" v="8199" actId="165"/>
          <ac:grpSpMkLst>
            <pc:docMk/>
            <pc:sldMk cId="4002379324" sldId="723"/>
            <ac:grpSpMk id="141" creationId="{17784CB0-5AF5-87E6-6B7F-899DA0CA49CB}"/>
          </ac:grpSpMkLst>
        </pc:grpChg>
        <pc:grpChg chg="add mod">
          <ac:chgData name="Andres Hernando Dominguez" userId="5ddea36a-72d9-492e-964a-7e86b501ea68" providerId="ADAL" clId="{450B91F9-9622-4387-AA85-A976E5D41500}" dt="2022-10-25T01:33:17.334" v="8219" actId="1076"/>
          <ac:grpSpMkLst>
            <pc:docMk/>
            <pc:sldMk cId="4002379324" sldId="723"/>
            <ac:grpSpMk id="144" creationId="{3A4DEFDB-7666-E148-51F2-D7CCA79E7CF1}"/>
          </ac:grpSpMkLst>
        </pc:grpChg>
        <pc:grpChg chg="add mod">
          <ac:chgData name="Andres Hernando Dominguez" userId="5ddea36a-72d9-492e-964a-7e86b501ea68" providerId="ADAL" clId="{450B91F9-9622-4387-AA85-A976E5D41500}" dt="2022-10-25T01:33:17.334" v="8219" actId="1076"/>
          <ac:grpSpMkLst>
            <pc:docMk/>
            <pc:sldMk cId="4002379324" sldId="723"/>
            <ac:grpSpMk id="149" creationId="{1AF19CC8-6253-1C11-1B8F-DB12AB23A25F}"/>
          </ac:grpSpMkLst>
        </pc:grpChg>
        <pc:grpChg chg="add mod">
          <ac:chgData name="Andres Hernando Dominguez" userId="5ddea36a-72d9-492e-964a-7e86b501ea68" providerId="ADAL" clId="{450B91F9-9622-4387-AA85-A976E5D41500}" dt="2022-10-25T01:33:26.422" v="8221" actId="338"/>
          <ac:grpSpMkLst>
            <pc:docMk/>
            <pc:sldMk cId="4002379324" sldId="723"/>
            <ac:grpSpMk id="153" creationId="{E7369A72-454A-7A23-BE76-141522034A5F}"/>
          </ac:grpSpMkLst>
        </pc:grpChg>
        <pc:picChg chg="add mod">
          <ac:chgData name="Andres Hernando Dominguez" userId="5ddea36a-72d9-492e-964a-7e86b501ea68" providerId="ADAL" clId="{450B91F9-9622-4387-AA85-A976E5D41500}" dt="2022-10-25T01:13:21.208" v="7579" actId="1076"/>
          <ac:picMkLst>
            <pc:docMk/>
            <pc:sldMk cId="4002379324" sldId="723"/>
            <ac:picMk id="3" creationId="{8F71F075-F67A-D51D-84EF-E67D27024324}"/>
          </ac:picMkLst>
        </pc:picChg>
        <pc:picChg chg="del">
          <ac:chgData name="Andres Hernando Dominguez" userId="5ddea36a-72d9-492e-964a-7e86b501ea68" providerId="ADAL" clId="{450B91F9-9622-4387-AA85-A976E5D41500}" dt="2022-10-25T01:08:37.730" v="7506" actId="478"/>
          <ac:picMkLst>
            <pc:docMk/>
            <pc:sldMk cId="4002379324" sldId="723"/>
            <ac:picMk id="9" creationId="{4531C28C-482D-E0EF-C92D-B5BA5BBF4755}"/>
          </ac:picMkLst>
        </pc:picChg>
        <pc:picChg chg="add del mod">
          <ac:chgData name="Andres Hernando Dominguez" userId="5ddea36a-72d9-492e-964a-7e86b501ea68" providerId="ADAL" clId="{450B91F9-9622-4387-AA85-A976E5D41500}" dt="2022-10-25T01:28:15.998" v="8189" actId="478"/>
          <ac:picMkLst>
            <pc:docMk/>
            <pc:sldMk cId="4002379324" sldId="723"/>
            <ac:picMk id="143" creationId="{0178AE9C-642F-C482-9796-007D221542B5}"/>
          </ac:picMkLst>
        </pc:picChg>
        <pc:picChg chg="add mod modCrop">
          <ac:chgData name="Andres Hernando Dominguez" userId="5ddea36a-72d9-492e-964a-7e86b501ea68" providerId="ADAL" clId="{450B91F9-9622-4387-AA85-A976E5D41500}" dt="2022-10-25T01:33:17.334" v="8219" actId="1076"/>
          <ac:picMkLst>
            <pc:docMk/>
            <pc:sldMk cId="4002379324" sldId="723"/>
            <ac:picMk id="152" creationId="{85AE7E5E-FC15-CF9E-6F27-29E78EF2A6F9}"/>
          </ac:picMkLst>
        </pc:picChg>
        <pc:cxnChg chg="del">
          <ac:chgData name="Andres Hernando Dominguez" userId="5ddea36a-72d9-492e-964a-7e86b501ea68" providerId="ADAL" clId="{450B91F9-9622-4387-AA85-A976E5D41500}" dt="2022-10-25T01:08:39.156" v="7507" actId="478"/>
          <ac:cxnSpMkLst>
            <pc:docMk/>
            <pc:sldMk cId="4002379324" sldId="723"/>
            <ac:cxnSpMk id="23" creationId="{4B8032E8-813D-8B85-D3E5-552D0A119559}"/>
          </ac:cxnSpMkLst>
        </pc:cxnChg>
        <pc:cxnChg chg="del">
          <ac:chgData name="Andres Hernando Dominguez" userId="5ddea36a-72d9-492e-964a-7e86b501ea68" providerId="ADAL" clId="{450B91F9-9622-4387-AA85-A976E5D41500}" dt="2022-10-25T01:08:39.156" v="7507" actId="478"/>
          <ac:cxnSpMkLst>
            <pc:docMk/>
            <pc:sldMk cId="4002379324" sldId="723"/>
            <ac:cxnSpMk id="24" creationId="{4055CE3F-D354-9DE4-D65F-9419B6B28775}"/>
          </ac:cxnSpMkLst>
        </pc:cxnChg>
        <pc:cxnChg chg="del">
          <ac:chgData name="Andres Hernando Dominguez" userId="5ddea36a-72d9-492e-964a-7e86b501ea68" providerId="ADAL" clId="{450B91F9-9622-4387-AA85-A976E5D41500}" dt="2022-10-25T01:08:39.156" v="7507" actId="478"/>
          <ac:cxnSpMkLst>
            <pc:docMk/>
            <pc:sldMk cId="4002379324" sldId="723"/>
            <ac:cxnSpMk id="25" creationId="{D0D3679A-37A0-3818-DE65-976B1F22CB68}"/>
          </ac:cxnSpMkLst>
        </pc:cxnChg>
        <pc:cxnChg chg="del">
          <ac:chgData name="Andres Hernando Dominguez" userId="5ddea36a-72d9-492e-964a-7e86b501ea68" providerId="ADAL" clId="{450B91F9-9622-4387-AA85-A976E5D41500}" dt="2022-10-25T01:08:39.156" v="7507" actId="478"/>
          <ac:cxnSpMkLst>
            <pc:docMk/>
            <pc:sldMk cId="4002379324" sldId="723"/>
            <ac:cxnSpMk id="26" creationId="{F4DFAFE0-C064-9B54-92D1-2DBA011C085C}"/>
          </ac:cxnSpMkLst>
        </pc:cxnChg>
        <pc:cxnChg chg="del">
          <ac:chgData name="Andres Hernando Dominguez" userId="5ddea36a-72d9-492e-964a-7e86b501ea68" providerId="ADAL" clId="{450B91F9-9622-4387-AA85-A976E5D41500}" dt="2022-10-25T01:08:39.156" v="7507" actId="478"/>
          <ac:cxnSpMkLst>
            <pc:docMk/>
            <pc:sldMk cId="4002379324" sldId="723"/>
            <ac:cxnSpMk id="27" creationId="{C281018F-8975-184A-A34D-92C6EBD13A30}"/>
          </ac:cxnSpMkLst>
        </pc:cxnChg>
      </pc:sldChg>
      <pc:sldChg chg="addSp delSp modSp add mod delAnim modAnim">
        <pc:chgData name="Andres Hernando Dominguez" userId="5ddea36a-72d9-492e-964a-7e86b501ea68" providerId="ADAL" clId="{450B91F9-9622-4387-AA85-A976E5D41500}" dt="2022-10-25T02:54:15.489" v="9960" actId="20577"/>
        <pc:sldMkLst>
          <pc:docMk/>
          <pc:sldMk cId="2531503943" sldId="724"/>
        </pc:sldMkLst>
        <pc:spChg chg="mod">
          <ac:chgData name="Andres Hernando Dominguez" userId="5ddea36a-72d9-492e-964a-7e86b501ea68" providerId="ADAL" clId="{450B91F9-9622-4387-AA85-A976E5D41500}" dt="2022-10-25T01:52:19.567" v="8390" actId="164"/>
          <ac:spMkLst>
            <pc:docMk/>
            <pc:sldMk cId="2531503943" sldId="724"/>
            <ac:spMk id="4" creationId="{D9FEFFE8-FB2E-B97D-C4D8-93B7EFFB0275}"/>
          </ac:spMkLst>
        </pc:spChg>
        <pc:spChg chg="add del mod topLvl">
          <ac:chgData name="Andres Hernando Dominguez" userId="5ddea36a-72d9-492e-964a-7e86b501ea68" providerId="ADAL" clId="{450B91F9-9622-4387-AA85-A976E5D41500}" dt="2022-10-25T02:03:11.873" v="8972" actId="165"/>
          <ac:spMkLst>
            <pc:docMk/>
            <pc:sldMk cId="2531503943" sldId="724"/>
            <ac:spMk id="6" creationId="{15FA6BFE-DEFB-2198-A15F-6021E0113807}"/>
          </ac:spMkLst>
        </pc:spChg>
        <pc:spChg chg="add del mod topLvl">
          <ac:chgData name="Andres Hernando Dominguez" userId="5ddea36a-72d9-492e-964a-7e86b501ea68" providerId="ADAL" clId="{450B91F9-9622-4387-AA85-A976E5D41500}" dt="2022-10-25T02:03:11.873" v="8972" actId="165"/>
          <ac:spMkLst>
            <pc:docMk/>
            <pc:sldMk cId="2531503943" sldId="724"/>
            <ac:spMk id="7" creationId="{AD81DFED-7DC1-5B57-4E6F-6BAA8C1BD9AE}"/>
          </ac:spMkLst>
        </pc:spChg>
        <pc:spChg chg="add del mod topLvl">
          <ac:chgData name="Andres Hernando Dominguez" userId="5ddea36a-72d9-492e-964a-7e86b501ea68" providerId="ADAL" clId="{450B91F9-9622-4387-AA85-A976E5D41500}" dt="2022-10-25T02:13:05.807" v="9268" actId="1076"/>
          <ac:spMkLst>
            <pc:docMk/>
            <pc:sldMk cId="2531503943" sldId="724"/>
            <ac:spMk id="8" creationId="{DFC44164-3F82-B888-A240-B2DF358CFB43}"/>
          </ac:spMkLst>
        </pc:spChg>
        <pc:spChg chg="add del mod topLvl">
          <ac:chgData name="Andres Hernando Dominguez" userId="5ddea36a-72d9-492e-964a-7e86b501ea68" providerId="ADAL" clId="{450B91F9-9622-4387-AA85-A976E5D41500}" dt="2022-10-25T02:03:11.873" v="8972" actId="165"/>
          <ac:spMkLst>
            <pc:docMk/>
            <pc:sldMk cId="2531503943" sldId="724"/>
            <ac:spMk id="9" creationId="{757AA057-F0C7-FB09-B008-E75BABFF987D}"/>
          </ac:spMkLst>
        </pc:spChg>
        <pc:spChg chg="mod">
          <ac:chgData name="Andres Hernando Dominguez" userId="5ddea36a-72d9-492e-964a-7e86b501ea68" providerId="ADAL" clId="{450B91F9-9622-4387-AA85-A976E5D41500}" dt="2022-10-25T01:38:09.470" v="8255" actId="20577"/>
          <ac:spMkLst>
            <pc:docMk/>
            <pc:sldMk cId="2531503943" sldId="724"/>
            <ac:spMk id="10" creationId="{47179C66-54FE-4C57-98FB-83D93D9B890E}"/>
          </ac:spMkLst>
        </pc:spChg>
        <pc:spChg chg="add del mod topLvl">
          <ac:chgData name="Andres Hernando Dominguez" userId="5ddea36a-72d9-492e-964a-7e86b501ea68" providerId="ADAL" clId="{450B91F9-9622-4387-AA85-A976E5D41500}" dt="2022-10-25T02:03:11.873" v="8972" actId="165"/>
          <ac:spMkLst>
            <pc:docMk/>
            <pc:sldMk cId="2531503943" sldId="724"/>
            <ac:spMk id="11" creationId="{6E59E7BB-9A71-9FF2-CBC1-DFE2C7D081DF}"/>
          </ac:spMkLst>
        </pc:spChg>
        <pc:spChg chg="add del mod topLvl">
          <ac:chgData name="Andres Hernando Dominguez" userId="5ddea36a-72d9-492e-964a-7e86b501ea68" providerId="ADAL" clId="{450B91F9-9622-4387-AA85-A976E5D41500}" dt="2022-10-25T02:03:52.883" v="8986" actId="14100"/>
          <ac:spMkLst>
            <pc:docMk/>
            <pc:sldMk cId="2531503943" sldId="724"/>
            <ac:spMk id="12" creationId="{A93DFB96-5BD1-1277-059A-00BC2A3C664E}"/>
          </ac:spMkLst>
        </pc:spChg>
        <pc:spChg chg="add del mod topLvl">
          <ac:chgData name="Andres Hernando Dominguez" userId="5ddea36a-72d9-492e-964a-7e86b501ea68" providerId="ADAL" clId="{450B91F9-9622-4387-AA85-A976E5D41500}" dt="2022-10-25T02:04:01.246" v="8990" actId="14100"/>
          <ac:spMkLst>
            <pc:docMk/>
            <pc:sldMk cId="2531503943" sldId="724"/>
            <ac:spMk id="13" creationId="{03A38C69-A158-F1B1-9D5D-F7DC0403CE40}"/>
          </ac:spMkLst>
        </pc:spChg>
        <pc:spChg chg="add del mod topLvl">
          <ac:chgData name="Andres Hernando Dominguez" userId="5ddea36a-72d9-492e-964a-7e86b501ea68" providerId="ADAL" clId="{450B91F9-9622-4387-AA85-A976E5D41500}" dt="2022-10-25T02:04:06.684" v="8998" actId="14100"/>
          <ac:spMkLst>
            <pc:docMk/>
            <pc:sldMk cId="2531503943" sldId="724"/>
            <ac:spMk id="14" creationId="{C24B0F90-A6FC-832F-DE19-DC89BB0C71D5}"/>
          </ac:spMkLst>
        </pc:spChg>
        <pc:spChg chg="add del mod topLvl">
          <ac:chgData name="Andres Hernando Dominguez" userId="5ddea36a-72d9-492e-964a-7e86b501ea68" providerId="ADAL" clId="{450B91F9-9622-4387-AA85-A976E5D41500}" dt="2022-10-25T02:03:49.774" v="8985" actId="1076"/>
          <ac:spMkLst>
            <pc:docMk/>
            <pc:sldMk cId="2531503943" sldId="724"/>
            <ac:spMk id="15" creationId="{868AF520-FD06-DC07-BD7F-BAA632625D17}"/>
          </ac:spMkLst>
        </pc:spChg>
        <pc:spChg chg="add del mod topLvl">
          <ac:chgData name="Andres Hernando Dominguez" userId="5ddea36a-72d9-492e-964a-7e86b501ea68" providerId="ADAL" clId="{450B91F9-9622-4387-AA85-A976E5D41500}" dt="2022-10-25T02:03:22.172" v="8977" actId="1076"/>
          <ac:spMkLst>
            <pc:docMk/>
            <pc:sldMk cId="2531503943" sldId="724"/>
            <ac:spMk id="16" creationId="{A52B736C-CDE1-333C-8DEF-A6723EA93180}"/>
          </ac:spMkLst>
        </pc:spChg>
        <pc:spChg chg="add del mod topLvl">
          <ac:chgData name="Andres Hernando Dominguez" userId="5ddea36a-72d9-492e-964a-7e86b501ea68" providerId="ADAL" clId="{450B91F9-9622-4387-AA85-A976E5D41500}" dt="2022-10-25T02:13:00.489" v="9264" actId="1076"/>
          <ac:spMkLst>
            <pc:docMk/>
            <pc:sldMk cId="2531503943" sldId="724"/>
            <ac:spMk id="17" creationId="{1ED37F85-7D8F-41E2-3FBC-D6D6B4C1DCEA}"/>
          </ac:spMkLst>
        </pc:spChg>
        <pc:spChg chg="add del mod topLvl">
          <ac:chgData name="Andres Hernando Dominguez" userId="5ddea36a-72d9-492e-964a-7e86b501ea68" providerId="ADAL" clId="{450B91F9-9622-4387-AA85-A976E5D41500}" dt="2022-10-25T02:03:28.909" v="8978" actId="1076"/>
          <ac:spMkLst>
            <pc:docMk/>
            <pc:sldMk cId="2531503943" sldId="724"/>
            <ac:spMk id="18" creationId="{D2DA1FC0-1FB3-09D2-8F6A-F3ABC0900CC6}"/>
          </ac:spMkLst>
        </pc:spChg>
        <pc:spChg chg="add del mod topLvl">
          <ac:chgData name="Andres Hernando Dominguez" userId="5ddea36a-72d9-492e-964a-7e86b501ea68" providerId="ADAL" clId="{450B91F9-9622-4387-AA85-A976E5D41500}" dt="2022-10-25T02:03:37.835" v="8982" actId="1076"/>
          <ac:spMkLst>
            <pc:docMk/>
            <pc:sldMk cId="2531503943" sldId="724"/>
            <ac:spMk id="19" creationId="{AA0C072E-58BE-3960-5927-159BEE43AEE9}"/>
          </ac:spMkLst>
        </pc:spChg>
        <pc:spChg chg="add del mod topLvl">
          <ac:chgData name="Andres Hernando Dominguez" userId="5ddea36a-72d9-492e-964a-7e86b501ea68" providerId="ADAL" clId="{450B91F9-9622-4387-AA85-A976E5D41500}" dt="2022-10-25T02:03:11.873" v="8972" actId="165"/>
          <ac:spMkLst>
            <pc:docMk/>
            <pc:sldMk cId="2531503943" sldId="724"/>
            <ac:spMk id="20" creationId="{1E60BBAC-A42D-1E83-4663-51E91C18518D}"/>
          </ac:spMkLst>
        </pc:spChg>
        <pc:spChg chg="add del mod topLvl">
          <ac:chgData name="Andres Hernando Dominguez" userId="5ddea36a-72d9-492e-964a-7e86b501ea68" providerId="ADAL" clId="{450B91F9-9622-4387-AA85-A976E5D41500}" dt="2022-10-25T02:03:11.873" v="8972" actId="165"/>
          <ac:spMkLst>
            <pc:docMk/>
            <pc:sldMk cId="2531503943" sldId="724"/>
            <ac:spMk id="21" creationId="{8130B517-A768-7C6B-41B5-122378078BD8}"/>
          </ac:spMkLst>
        </pc:spChg>
        <pc:spChg chg="add del mod topLvl">
          <ac:chgData name="Andres Hernando Dominguez" userId="5ddea36a-72d9-492e-964a-7e86b501ea68" providerId="ADAL" clId="{450B91F9-9622-4387-AA85-A976E5D41500}" dt="2022-10-25T02:54:15.489" v="9960" actId="20577"/>
          <ac:spMkLst>
            <pc:docMk/>
            <pc:sldMk cId="2531503943" sldId="724"/>
            <ac:spMk id="22" creationId="{CACF3EEB-7743-2290-7D38-601CA5F1295C}"/>
          </ac:spMkLst>
        </pc:spChg>
        <pc:spChg chg="add del mod topLvl">
          <ac:chgData name="Andres Hernando Dominguez" userId="5ddea36a-72d9-492e-964a-7e86b501ea68" providerId="ADAL" clId="{450B91F9-9622-4387-AA85-A976E5D41500}" dt="2022-10-25T02:54:05.916" v="9959" actId="6549"/>
          <ac:spMkLst>
            <pc:docMk/>
            <pc:sldMk cId="2531503943" sldId="724"/>
            <ac:spMk id="23" creationId="{A1A0130D-4A5C-26C0-2990-F1E6AA98AA7F}"/>
          </ac:spMkLst>
        </pc:spChg>
        <pc:spChg chg="add del mod topLvl">
          <ac:chgData name="Andres Hernando Dominguez" userId="5ddea36a-72d9-492e-964a-7e86b501ea68" providerId="ADAL" clId="{450B91F9-9622-4387-AA85-A976E5D41500}" dt="2022-10-25T02:03:11.873" v="8972" actId="165"/>
          <ac:spMkLst>
            <pc:docMk/>
            <pc:sldMk cId="2531503943" sldId="724"/>
            <ac:spMk id="24" creationId="{8F030F33-DADE-5F1A-5C42-7D84E6F6807B}"/>
          </ac:spMkLst>
        </pc:spChg>
        <pc:spChg chg="add del mod topLvl">
          <ac:chgData name="Andres Hernando Dominguez" userId="5ddea36a-72d9-492e-964a-7e86b501ea68" providerId="ADAL" clId="{450B91F9-9622-4387-AA85-A976E5D41500}" dt="2022-10-25T02:03:11.873" v="8972" actId="165"/>
          <ac:spMkLst>
            <pc:docMk/>
            <pc:sldMk cId="2531503943" sldId="724"/>
            <ac:spMk id="25" creationId="{3D0DB045-16F7-EDCA-6DFC-F66FE90190B8}"/>
          </ac:spMkLst>
        </pc:spChg>
        <pc:spChg chg="add del mod topLvl">
          <ac:chgData name="Andres Hernando Dominguez" userId="5ddea36a-72d9-492e-964a-7e86b501ea68" providerId="ADAL" clId="{450B91F9-9622-4387-AA85-A976E5D41500}" dt="2022-10-25T02:04:32.379" v="9025" actId="1076"/>
          <ac:spMkLst>
            <pc:docMk/>
            <pc:sldMk cId="2531503943" sldId="724"/>
            <ac:spMk id="26" creationId="{A9B50113-79BB-733E-3D04-A168FB30AFB1}"/>
          </ac:spMkLst>
        </pc:spChg>
        <pc:spChg chg="add del mod topLvl">
          <ac:chgData name="Andres Hernando Dominguez" userId="5ddea36a-72d9-492e-964a-7e86b501ea68" providerId="ADAL" clId="{450B91F9-9622-4387-AA85-A976E5D41500}" dt="2022-10-25T02:04:23.202" v="9016" actId="1076"/>
          <ac:spMkLst>
            <pc:docMk/>
            <pc:sldMk cId="2531503943" sldId="724"/>
            <ac:spMk id="27" creationId="{487DF392-3E49-0033-C62C-E43D1F3904B6}"/>
          </ac:spMkLst>
        </pc:spChg>
        <pc:spChg chg="add del mod topLvl">
          <ac:chgData name="Andres Hernando Dominguez" userId="5ddea36a-72d9-492e-964a-7e86b501ea68" providerId="ADAL" clId="{450B91F9-9622-4387-AA85-A976E5D41500}" dt="2022-10-25T02:04:16.440" v="9007" actId="1076"/>
          <ac:spMkLst>
            <pc:docMk/>
            <pc:sldMk cId="2531503943" sldId="724"/>
            <ac:spMk id="28" creationId="{406EB5AE-2351-89A0-4E0B-F8466EDC889B}"/>
          </ac:spMkLst>
        </pc:spChg>
        <pc:spChg chg="add del mod topLvl">
          <ac:chgData name="Andres Hernando Dominguez" userId="5ddea36a-72d9-492e-964a-7e86b501ea68" providerId="ADAL" clId="{450B91F9-9622-4387-AA85-A976E5D41500}" dt="2022-10-25T02:03:35.169" v="8981" actId="1076"/>
          <ac:spMkLst>
            <pc:docMk/>
            <pc:sldMk cId="2531503943" sldId="724"/>
            <ac:spMk id="29" creationId="{54081671-FFF5-7262-CC27-82B92A242744}"/>
          </ac:spMkLst>
        </pc:spChg>
        <pc:spChg chg="add del mod topLvl">
          <ac:chgData name="Andres Hernando Dominguez" userId="5ddea36a-72d9-492e-964a-7e86b501ea68" providerId="ADAL" clId="{450B91F9-9622-4387-AA85-A976E5D41500}" dt="2022-10-25T02:03:11.873" v="8972" actId="165"/>
          <ac:spMkLst>
            <pc:docMk/>
            <pc:sldMk cId="2531503943" sldId="724"/>
            <ac:spMk id="30" creationId="{D8EBDF83-937E-CE42-7AD3-994746046F34}"/>
          </ac:spMkLst>
        </pc:spChg>
        <pc:spChg chg="add del mod">
          <ac:chgData name="Andres Hernando Dominguez" userId="5ddea36a-72d9-492e-964a-7e86b501ea68" providerId="ADAL" clId="{450B91F9-9622-4387-AA85-A976E5D41500}" dt="2022-10-25T02:12:55.852" v="9260" actId="478"/>
          <ac:spMkLst>
            <pc:docMk/>
            <pc:sldMk cId="2531503943" sldId="724"/>
            <ac:spMk id="34" creationId="{1F796DBB-87C7-1D33-78A7-B16B3EC7CBC1}"/>
          </ac:spMkLst>
        </pc:spChg>
        <pc:spChg chg="add del mod">
          <ac:chgData name="Andres Hernando Dominguez" userId="5ddea36a-72d9-492e-964a-7e86b501ea68" providerId="ADAL" clId="{450B91F9-9622-4387-AA85-A976E5D41500}" dt="2022-10-25T02:12:57.564" v="9262" actId="478"/>
          <ac:spMkLst>
            <pc:docMk/>
            <pc:sldMk cId="2531503943" sldId="724"/>
            <ac:spMk id="35" creationId="{AA96F12E-4793-F7C1-3BA1-2C1E39928E10}"/>
          </ac:spMkLst>
        </pc:spChg>
        <pc:spChg chg="add del mod">
          <ac:chgData name="Andres Hernando Dominguez" userId="5ddea36a-72d9-492e-964a-7e86b501ea68" providerId="ADAL" clId="{450B91F9-9622-4387-AA85-A976E5D41500}" dt="2022-10-25T02:13:09.331" v="9270" actId="478"/>
          <ac:spMkLst>
            <pc:docMk/>
            <pc:sldMk cId="2531503943" sldId="724"/>
            <ac:spMk id="36" creationId="{F6F381CC-8526-B543-5C11-CCB6A90B573F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90" creationId="{517A89EC-C5BC-1434-DF67-6916D492B628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91" creationId="{98FF1EB3-7768-63E0-26F5-5BABC40A02B2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92" creationId="{0B04F7BA-D598-9AB4-F63F-7611B12EC9C0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93" creationId="{67950F37-4613-CDA4-2389-64E671D9AE60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94" creationId="{422F8851-7D5E-D0B5-F002-E99E306C2341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95" creationId="{A331E06F-CDB3-BE6B-48E3-4DE0334BDD73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96" creationId="{141CE2E8-7B5C-E6AB-DE88-B51521AE4AB0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99" creationId="{4666B9D4-8249-9138-6951-A0D0CEE67640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100" creationId="{8DB97FD2-05C6-7D5F-8581-68D231E2EA25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106" creationId="{28FE59E2-2CBB-30EB-2BC1-F9F89545800F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107" creationId="{84C5070C-B592-E59E-FF0B-F282249111AD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116" creationId="{36EA6710-307D-E00A-E10B-3425DAB11D1F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120" creationId="{5B4559D8-2B59-1E26-D26C-11C646A93EC0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121" creationId="{BBDCBED9-D048-D049-F5D6-B61B4E2F82FE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122" creationId="{1411141B-57D4-8EED-B157-B5717AF24611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128" creationId="{AC8E2697-6011-246C-1EE2-1E3F10371341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131" creationId="{C0744E12-5429-2A5A-2495-5A6CB3BD2433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134" creationId="{C2B85C95-F463-68FB-8500-63E98332589F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137" creationId="{7EE6BAF7-968F-FA3D-5F87-8C47BA352362}"/>
          </ac:spMkLst>
        </pc:spChg>
        <pc:spChg chg="del">
          <ac:chgData name="Andres Hernando Dominguez" userId="5ddea36a-72d9-492e-964a-7e86b501ea68" providerId="ADAL" clId="{450B91F9-9622-4387-AA85-A976E5D41500}" dt="2022-10-25T01:38:07.302" v="8252" actId="478"/>
          <ac:spMkLst>
            <pc:docMk/>
            <pc:sldMk cId="2531503943" sldId="724"/>
            <ac:spMk id="140" creationId="{96CBA04A-EF50-E36C-B0A8-CB8F91E9D789}"/>
          </ac:spMkLst>
        </pc:spChg>
        <pc:grpChg chg="add mod">
          <ac:chgData name="Andres Hernando Dominguez" userId="5ddea36a-72d9-492e-964a-7e86b501ea68" providerId="ADAL" clId="{450B91F9-9622-4387-AA85-A976E5D41500}" dt="2022-10-25T01:52:19.567" v="8390" actId="164"/>
          <ac:grpSpMkLst>
            <pc:docMk/>
            <pc:sldMk cId="2531503943" sldId="724"/>
            <ac:grpSpMk id="31" creationId="{9EF64E04-CA48-406C-1270-D513FFCF17D9}"/>
          </ac:grpSpMkLst>
        </pc:grpChg>
        <pc:grpChg chg="add del mod">
          <ac:chgData name="Andres Hernando Dominguez" userId="5ddea36a-72d9-492e-964a-7e86b501ea68" providerId="ADAL" clId="{450B91F9-9622-4387-AA85-A976E5D41500}" dt="2022-10-25T01:52:57.805" v="8397" actId="165"/>
          <ac:grpSpMkLst>
            <pc:docMk/>
            <pc:sldMk cId="2531503943" sldId="724"/>
            <ac:grpSpMk id="32" creationId="{1AB87D33-1E12-5136-BC9D-A17F06130FB7}"/>
          </ac:grpSpMkLst>
        </pc:grpChg>
        <pc:grpChg chg="add del mod">
          <ac:chgData name="Andres Hernando Dominguez" userId="5ddea36a-72d9-492e-964a-7e86b501ea68" providerId="ADAL" clId="{450B91F9-9622-4387-AA85-A976E5D41500}" dt="2022-10-25T02:03:11.873" v="8972" actId="165"/>
          <ac:grpSpMkLst>
            <pc:docMk/>
            <pc:sldMk cId="2531503943" sldId="724"/>
            <ac:grpSpMk id="33" creationId="{B70DA103-4D62-9A10-8F10-D885D5D320DA}"/>
          </ac:grpSpMkLst>
        </pc:grpChg>
        <pc:grpChg chg="del">
          <ac:chgData name="Andres Hernando Dominguez" userId="5ddea36a-72d9-492e-964a-7e86b501ea68" providerId="ADAL" clId="{450B91F9-9622-4387-AA85-A976E5D41500}" dt="2022-10-25T01:38:07.302" v="8252" actId="478"/>
          <ac:grpSpMkLst>
            <pc:docMk/>
            <pc:sldMk cId="2531503943" sldId="724"/>
            <ac:grpSpMk id="108" creationId="{C0F0B710-BD4A-672D-AAAD-62CD189A2F2F}"/>
          </ac:grpSpMkLst>
        </pc:grpChg>
        <pc:grpChg chg="del">
          <ac:chgData name="Andres Hernando Dominguez" userId="5ddea36a-72d9-492e-964a-7e86b501ea68" providerId="ADAL" clId="{450B91F9-9622-4387-AA85-A976E5D41500}" dt="2022-10-25T01:38:07.302" v="8252" actId="478"/>
          <ac:grpSpMkLst>
            <pc:docMk/>
            <pc:sldMk cId="2531503943" sldId="724"/>
            <ac:grpSpMk id="117" creationId="{BA57D93F-954B-D051-8A2D-07739F026658}"/>
          </ac:grpSpMkLst>
        </pc:grpChg>
        <pc:grpChg chg="del">
          <ac:chgData name="Andres Hernando Dominguez" userId="5ddea36a-72d9-492e-964a-7e86b501ea68" providerId="ADAL" clId="{450B91F9-9622-4387-AA85-A976E5D41500}" dt="2022-10-25T01:38:07.302" v="8252" actId="478"/>
          <ac:grpSpMkLst>
            <pc:docMk/>
            <pc:sldMk cId="2531503943" sldId="724"/>
            <ac:grpSpMk id="144" creationId="{3A4DEFDB-7666-E148-51F2-D7CCA79E7CF1}"/>
          </ac:grpSpMkLst>
        </pc:grpChg>
        <pc:grpChg chg="del">
          <ac:chgData name="Andres Hernando Dominguez" userId="5ddea36a-72d9-492e-964a-7e86b501ea68" providerId="ADAL" clId="{450B91F9-9622-4387-AA85-A976E5D41500}" dt="2022-10-25T01:38:07.302" v="8252" actId="478"/>
          <ac:grpSpMkLst>
            <pc:docMk/>
            <pc:sldMk cId="2531503943" sldId="724"/>
            <ac:grpSpMk id="149" creationId="{1AF19CC8-6253-1C11-1B8F-DB12AB23A25F}"/>
          </ac:grpSpMkLst>
        </pc:grpChg>
        <pc:picChg chg="del">
          <ac:chgData name="Andres Hernando Dominguez" userId="5ddea36a-72d9-492e-964a-7e86b501ea68" providerId="ADAL" clId="{450B91F9-9622-4387-AA85-A976E5D41500}" dt="2022-10-25T01:37:36.744" v="8235" actId="478"/>
          <ac:picMkLst>
            <pc:docMk/>
            <pc:sldMk cId="2531503943" sldId="724"/>
            <ac:picMk id="3" creationId="{8F71F075-F67A-D51D-84EF-E67D27024324}"/>
          </ac:picMkLst>
        </pc:picChg>
        <pc:picChg chg="add mod modCrop">
          <ac:chgData name="Andres Hernando Dominguez" userId="5ddea36a-72d9-492e-964a-7e86b501ea68" providerId="ADAL" clId="{450B91F9-9622-4387-AA85-A976E5D41500}" dt="2022-10-25T01:52:39.774" v="8394" actId="1076"/>
          <ac:picMkLst>
            <pc:docMk/>
            <pc:sldMk cId="2531503943" sldId="724"/>
            <ac:picMk id="5" creationId="{D140B594-E1B6-5BBC-D679-864CA4E91CC1}"/>
          </ac:picMkLst>
        </pc:picChg>
        <pc:picChg chg="del">
          <ac:chgData name="Andres Hernando Dominguez" userId="5ddea36a-72d9-492e-964a-7e86b501ea68" providerId="ADAL" clId="{450B91F9-9622-4387-AA85-A976E5D41500}" dt="2022-10-25T01:38:07.302" v="8252" actId="478"/>
          <ac:picMkLst>
            <pc:docMk/>
            <pc:sldMk cId="2531503943" sldId="724"/>
            <ac:picMk id="152" creationId="{85AE7E5E-FC15-CF9E-6F27-29E78EF2A6F9}"/>
          </ac:picMkLst>
        </pc:picChg>
      </pc:sldChg>
      <pc:sldChg chg="addSp delSp modSp add mod delAnim modAnim">
        <pc:chgData name="Andres Hernando Dominguez" userId="5ddea36a-72d9-492e-964a-7e86b501ea68" providerId="ADAL" clId="{450B91F9-9622-4387-AA85-A976E5D41500}" dt="2022-10-25T04:06:54.345" v="10196" actId="6549"/>
        <pc:sldMkLst>
          <pc:docMk/>
          <pc:sldMk cId="1955292112" sldId="725"/>
        </pc:sldMkLst>
        <pc:spChg chg="add mod">
          <ac:chgData name="Andres Hernando Dominguez" userId="5ddea36a-72d9-492e-964a-7e86b501ea68" providerId="ADAL" clId="{450B91F9-9622-4387-AA85-A976E5D41500}" dt="2022-10-25T02:09:51.488" v="9236" actId="1076"/>
          <ac:spMkLst>
            <pc:docMk/>
            <pc:sldMk cId="1955292112" sldId="725"/>
            <ac:spMk id="3" creationId="{DDD32168-EE6D-F0CB-400B-07283756DA84}"/>
          </ac:spMkLst>
        </pc:spChg>
        <pc:spChg chg="add del mod">
          <ac:chgData name="Andres Hernando Dominguez" userId="5ddea36a-72d9-492e-964a-7e86b501ea68" providerId="ADAL" clId="{450B91F9-9622-4387-AA85-A976E5D41500}" dt="2022-10-25T02:56:29.154" v="9968" actId="478"/>
          <ac:spMkLst>
            <pc:docMk/>
            <pc:sldMk cId="1955292112" sldId="725"/>
            <ac:spMk id="4" creationId="{0531403D-18F7-1EF9-6CCE-62BBADDAFDCD}"/>
          </ac:spMkLst>
        </pc:spChg>
        <pc:spChg chg="add del mod">
          <ac:chgData name="Andres Hernando Dominguez" userId="5ddea36a-72d9-492e-964a-7e86b501ea68" providerId="ADAL" clId="{450B91F9-9622-4387-AA85-A976E5D41500}" dt="2022-10-25T02:56:29.154" v="9968" actId="478"/>
          <ac:spMkLst>
            <pc:docMk/>
            <pc:sldMk cId="1955292112" sldId="725"/>
            <ac:spMk id="5" creationId="{7F570EC0-A141-4FD4-95E1-A32ACF32D225}"/>
          </ac:spMkLst>
        </pc:spChg>
        <pc:spChg chg="add del mod">
          <ac:chgData name="Andres Hernando Dominguez" userId="5ddea36a-72d9-492e-964a-7e86b501ea68" providerId="ADAL" clId="{450B91F9-9622-4387-AA85-A976E5D41500}" dt="2022-10-25T02:56:29.154" v="9968" actId="478"/>
          <ac:spMkLst>
            <pc:docMk/>
            <pc:sldMk cId="1955292112" sldId="725"/>
            <ac:spMk id="6" creationId="{8B25132D-E288-7476-A13E-88E82AF99970}"/>
          </ac:spMkLst>
        </pc:spChg>
        <pc:spChg chg="mod topLvl">
          <ac:chgData name="Andres Hernando Dominguez" userId="5ddea36a-72d9-492e-964a-7e86b501ea68" providerId="ADAL" clId="{450B91F9-9622-4387-AA85-A976E5D41500}" dt="2022-10-25T02:56:26.550" v="9967" actId="1076"/>
          <ac:spMkLst>
            <pc:docMk/>
            <pc:sldMk cId="1955292112" sldId="725"/>
            <ac:spMk id="8" creationId="{5DBE1DBE-D047-CF19-899A-77DD81B2BB6F}"/>
          </ac:spMkLst>
        </pc:spChg>
        <pc:spChg chg="mod topLvl">
          <ac:chgData name="Andres Hernando Dominguez" userId="5ddea36a-72d9-492e-964a-7e86b501ea68" providerId="ADAL" clId="{450B91F9-9622-4387-AA85-A976E5D41500}" dt="2022-10-25T02:56:26.550" v="9967" actId="1076"/>
          <ac:spMkLst>
            <pc:docMk/>
            <pc:sldMk cId="1955292112" sldId="725"/>
            <ac:spMk id="9" creationId="{F62EADBF-3375-6B9A-2DA6-681B20ACF196}"/>
          </ac:spMkLst>
        </pc:spChg>
        <pc:spChg chg="mod">
          <ac:chgData name="Andres Hernando Dominguez" userId="5ddea36a-72d9-492e-964a-7e86b501ea68" providerId="ADAL" clId="{450B91F9-9622-4387-AA85-A976E5D41500}" dt="2022-10-25T01:48:33.465" v="8327" actId="20577"/>
          <ac:spMkLst>
            <pc:docMk/>
            <pc:sldMk cId="1955292112" sldId="725"/>
            <ac:spMk id="10" creationId="{47179C66-54FE-4C57-98FB-83D93D9B890E}"/>
          </ac:spMkLst>
        </pc:spChg>
        <pc:spChg chg="mod topLvl">
          <ac:chgData name="Andres Hernando Dominguez" userId="5ddea36a-72d9-492e-964a-7e86b501ea68" providerId="ADAL" clId="{450B91F9-9622-4387-AA85-A976E5D41500}" dt="2022-10-25T02:56:26.550" v="9967" actId="1076"/>
          <ac:spMkLst>
            <pc:docMk/>
            <pc:sldMk cId="1955292112" sldId="725"/>
            <ac:spMk id="11" creationId="{BD11A2E3-88B4-9C8A-4880-CF54FB24584B}"/>
          </ac:spMkLst>
        </pc:spChg>
        <pc:spChg chg="mod topLvl">
          <ac:chgData name="Andres Hernando Dominguez" userId="5ddea36a-72d9-492e-964a-7e86b501ea68" providerId="ADAL" clId="{450B91F9-9622-4387-AA85-A976E5D41500}" dt="2022-10-25T02:56:26.550" v="9967" actId="1076"/>
          <ac:spMkLst>
            <pc:docMk/>
            <pc:sldMk cId="1955292112" sldId="725"/>
            <ac:spMk id="12" creationId="{F3FEED71-D411-89EB-3A4F-2A146EA8F631}"/>
          </ac:spMkLst>
        </pc:spChg>
        <pc:spChg chg="mod topLvl">
          <ac:chgData name="Andres Hernando Dominguez" userId="5ddea36a-72d9-492e-964a-7e86b501ea68" providerId="ADAL" clId="{450B91F9-9622-4387-AA85-A976E5D41500}" dt="2022-10-25T02:56:26.550" v="9967" actId="1076"/>
          <ac:spMkLst>
            <pc:docMk/>
            <pc:sldMk cId="1955292112" sldId="725"/>
            <ac:spMk id="13" creationId="{73B3FFA6-4578-3622-F33C-C8D9AFFA6561}"/>
          </ac:spMkLst>
        </pc:spChg>
        <pc:spChg chg="mod topLvl">
          <ac:chgData name="Andres Hernando Dominguez" userId="5ddea36a-72d9-492e-964a-7e86b501ea68" providerId="ADAL" clId="{450B91F9-9622-4387-AA85-A976E5D41500}" dt="2022-10-25T02:56:26.550" v="9967" actId="1076"/>
          <ac:spMkLst>
            <pc:docMk/>
            <pc:sldMk cId="1955292112" sldId="725"/>
            <ac:spMk id="14" creationId="{CDA62D1F-60E0-43FF-AC60-0F9A5488E979}"/>
          </ac:spMkLst>
        </pc:spChg>
        <pc:spChg chg="add mod">
          <ac:chgData name="Andres Hernando Dominguez" userId="5ddea36a-72d9-492e-964a-7e86b501ea68" providerId="ADAL" clId="{450B91F9-9622-4387-AA85-A976E5D41500}" dt="2022-10-25T02:56:09.609" v="9962" actId="571"/>
          <ac:spMkLst>
            <pc:docMk/>
            <pc:sldMk cId="1955292112" sldId="725"/>
            <ac:spMk id="15" creationId="{7DBEE4CC-2337-EF6A-D6BD-3EFE1F63CE5B}"/>
          </ac:spMkLst>
        </pc:spChg>
        <pc:spChg chg="add mod">
          <ac:chgData name="Andres Hernando Dominguez" userId="5ddea36a-72d9-492e-964a-7e86b501ea68" providerId="ADAL" clId="{450B91F9-9622-4387-AA85-A976E5D41500}" dt="2022-10-25T02:56:09.609" v="9962" actId="571"/>
          <ac:spMkLst>
            <pc:docMk/>
            <pc:sldMk cId="1955292112" sldId="725"/>
            <ac:spMk id="16" creationId="{FF54BC07-8C1E-BA2A-A8C4-1EA9DEE4D9CC}"/>
          </ac:spMkLst>
        </pc:spChg>
        <pc:spChg chg="add mod">
          <ac:chgData name="Andres Hernando Dominguez" userId="5ddea36a-72d9-492e-964a-7e86b501ea68" providerId="ADAL" clId="{450B91F9-9622-4387-AA85-A976E5D41500}" dt="2022-10-25T02:56:09.609" v="9962" actId="571"/>
          <ac:spMkLst>
            <pc:docMk/>
            <pc:sldMk cId="1955292112" sldId="725"/>
            <ac:spMk id="17" creationId="{B5055C04-7340-ACD8-2A38-1BAB2FF2F31D}"/>
          </ac:spMkLst>
        </pc:spChg>
        <pc:spChg chg="add mod">
          <ac:chgData name="Andres Hernando Dominguez" userId="5ddea36a-72d9-492e-964a-7e86b501ea68" providerId="ADAL" clId="{450B91F9-9622-4387-AA85-A976E5D41500}" dt="2022-10-25T02:56:09.609" v="9962" actId="571"/>
          <ac:spMkLst>
            <pc:docMk/>
            <pc:sldMk cId="1955292112" sldId="725"/>
            <ac:spMk id="18" creationId="{A2BFE89D-48ED-CB58-B98B-170C179549F1}"/>
          </ac:spMkLst>
        </pc:spChg>
        <pc:spChg chg="add mod">
          <ac:chgData name="Andres Hernando Dominguez" userId="5ddea36a-72d9-492e-964a-7e86b501ea68" providerId="ADAL" clId="{450B91F9-9622-4387-AA85-A976E5D41500}" dt="2022-10-25T02:56:09.609" v="9962" actId="571"/>
          <ac:spMkLst>
            <pc:docMk/>
            <pc:sldMk cId="1955292112" sldId="725"/>
            <ac:spMk id="19" creationId="{B8EC7F99-D5D7-BDEB-4DA1-C72880D389E7}"/>
          </ac:spMkLst>
        </pc:spChg>
        <pc:spChg chg="add mod">
          <ac:chgData name="Andres Hernando Dominguez" userId="5ddea36a-72d9-492e-964a-7e86b501ea68" providerId="ADAL" clId="{450B91F9-9622-4387-AA85-A976E5D41500}" dt="2022-10-25T04:06:54.345" v="10196" actId="6549"/>
          <ac:spMkLst>
            <pc:docMk/>
            <pc:sldMk cId="1955292112" sldId="725"/>
            <ac:spMk id="20" creationId="{3B212942-FC55-6D2D-8B71-1442AF3BEFC0}"/>
          </ac:spMkLst>
        </pc:spChg>
        <pc:grpChg chg="del mod">
          <ac:chgData name="Andres Hernando Dominguez" userId="5ddea36a-72d9-492e-964a-7e86b501ea68" providerId="ADAL" clId="{450B91F9-9622-4387-AA85-A976E5D41500}" dt="2022-10-25T02:07:32.108" v="9218" actId="165"/>
          <ac:grpSpMkLst>
            <pc:docMk/>
            <pc:sldMk cId="1955292112" sldId="725"/>
            <ac:grpSpMk id="7" creationId="{189D7F35-4D79-FF55-27BE-8CC3366176EF}"/>
          </ac:grpSpMkLst>
        </pc:grpChg>
        <pc:graphicFrameChg chg="add del mod modGraphic">
          <ac:chgData name="Andres Hernando Dominguez" userId="5ddea36a-72d9-492e-964a-7e86b501ea68" providerId="ADAL" clId="{450B91F9-9622-4387-AA85-A976E5D41500}" dt="2022-10-25T02:07:26.586" v="9217" actId="18245"/>
          <ac:graphicFrameMkLst>
            <pc:docMk/>
            <pc:sldMk cId="1955292112" sldId="725"/>
            <ac:graphicFrameMk id="2" creationId="{19C96DF6-AE1F-5B6D-1994-91285087B912}"/>
          </ac:graphicFrameMkLst>
        </pc:graphicFrameChg>
      </pc:sldChg>
      <pc:sldChg chg="addSp delSp modSp add mod modAnim">
        <pc:chgData name="Andres Hernando Dominguez" userId="5ddea36a-72d9-492e-964a-7e86b501ea68" providerId="ADAL" clId="{450B91F9-9622-4387-AA85-A976E5D41500}" dt="2022-10-25T02:38:15.840" v="9840"/>
        <pc:sldMkLst>
          <pc:docMk/>
          <pc:sldMk cId="3879121111" sldId="726"/>
        </pc:sldMkLst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4" creationId="{770D00E0-0B68-F38A-7A83-FAA263C75CE1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5" creationId="{863AAE5B-98E9-7119-9446-9E3609ED43D6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6" creationId="{CC054097-6485-4895-4095-2AAF6E03E444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7" creationId="{292A748F-33D7-7DFA-E18B-1C43B3283B94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8" creationId="{D7FC0314-F388-4B21-122A-FE02466D9A35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9" creationId="{AE5FA54E-45E4-E38A-5029-D64528D4FF5A}"/>
          </ac:spMkLst>
        </pc:spChg>
        <pc:spChg chg="mod">
          <ac:chgData name="Andres Hernando Dominguez" userId="5ddea36a-72d9-492e-964a-7e86b501ea68" providerId="ADAL" clId="{450B91F9-9622-4387-AA85-A976E5D41500}" dt="2022-10-25T01:48:49.314" v="8374" actId="20577"/>
          <ac:spMkLst>
            <pc:docMk/>
            <pc:sldMk cId="3879121111" sldId="726"/>
            <ac:spMk id="10" creationId="{47179C66-54FE-4C57-98FB-83D93D9B890E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11" creationId="{A49585A4-8988-1ACB-9A66-A0232E98080F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12" creationId="{A7B91760-988E-CD20-C16C-7009BCED9874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13" creationId="{1F27D17A-4666-180C-AED7-D0EB65516AA9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14" creationId="{7069A943-CE22-D22E-B77F-036403DB6E36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15" creationId="{21385D8B-AE51-3A41-9C8F-F8E0043A8D2C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16" creationId="{8ECF5C5C-4D72-64CE-4372-3C8DCE7FB3BA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17" creationId="{0F896A4C-D8AE-0116-EA69-CE771568893F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18" creationId="{88B8124D-068F-934D-04A9-3431330A7BEE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19" creationId="{F124B1DA-4012-366A-E6C1-ED2D9FD8DA09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25" creationId="{7D4C4848-91CE-EB5A-AF99-FC45E69CAC0E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26" creationId="{77A4FD3A-BF1D-B626-5B80-91EA374F55C8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27" creationId="{CAC36EAF-8E06-6783-D549-FB80D7321010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28" creationId="{117EFCB9-903D-2B74-8075-E6E79E056C93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29" creationId="{D3D8A17E-5823-A51A-924E-76E0FC36F0B4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30" creationId="{18DD8207-B0AD-F97E-FA65-B7F65E8558B5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31" creationId="{087B7636-10BF-5EA9-82C6-B089E522FB78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32" creationId="{26CDEEB1-A8CE-534F-EC26-D7F8BA3A8914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33" creationId="{7F7AAF86-8FC1-FBB0-6937-ACCABC440EF6}"/>
          </ac:spMkLst>
        </pc:spChg>
        <pc:spChg chg="mod">
          <ac:chgData name="Andres Hernando Dominguez" userId="5ddea36a-72d9-492e-964a-7e86b501ea68" providerId="ADAL" clId="{450B91F9-9622-4387-AA85-A976E5D41500}" dt="2022-10-25T02:30:51.935" v="9554"/>
          <ac:spMkLst>
            <pc:docMk/>
            <pc:sldMk cId="3879121111" sldId="726"/>
            <ac:spMk id="34" creationId="{212FA8F1-0AD5-6603-9625-D4225B5A4D17}"/>
          </ac:spMkLst>
        </pc:spChg>
        <pc:spChg chg="mod topLvl">
          <ac:chgData name="Andres Hernando Dominguez" userId="5ddea36a-72d9-492e-964a-7e86b501ea68" providerId="ADAL" clId="{450B91F9-9622-4387-AA85-A976E5D41500}" dt="2022-10-25T02:34:58.488" v="9779" actId="1076"/>
          <ac:spMkLst>
            <pc:docMk/>
            <pc:sldMk cId="3879121111" sldId="726"/>
            <ac:spMk id="36" creationId="{FA0DCB78-EA6A-4392-26ED-DD8F8FC39BB7}"/>
          </ac:spMkLst>
        </pc:spChg>
        <pc:spChg chg="mod topLvl">
          <ac:chgData name="Andres Hernando Dominguez" userId="5ddea36a-72d9-492e-964a-7e86b501ea68" providerId="ADAL" clId="{450B91F9-9622-4387-AA85-A976E5D41500}" dt="2022-10-25T02:34:58.488" v="9779" actId="1076"/>
          <ac:spMkLst>
            <pc:docMk/>
            <pc:sldMk cId="3879121111" sldId="726"/>
            <ac:spMk id="37" creationId="{5DAE73BB-CE15-18D8-5A1A-D68EF7D45CC3}"/>
          </ac:spMkLst>
        </pc:spChg>
        <pc:spChg chg="mod topLvl">
          <ac:chgData name="Andres Hernando Dominguez" userId="5ddea36a-72d9-492e-964a-7e86b501ea68" providerId="ADAL" clId="{450B91F9-9622-4387-AA85-A976E5D41500}" dt="2022-10-25T02:34:58.488" v="9779" actId="1076"/>
          <ac:spMkLst>
            <pc:docMk/>
            <pc:sldMk cId="3879121111" sldId="726"/>
            <ac:spMk id="38" creationId="{4B9B8283-0E53-B9FE-6E45-3FAF62FB6841}"/>
          </ac:spMkLst>
        </pc:spChg>
        <pc:spChg chg="mod topLvl">
          <ac:chgData name="Andres Hernando Dominguez" userId="5ddea36a-72d9-492e-964a-7e86b501ea68" providerId="ADAL" clId="{450B91F9-9622-4387-AA85-A976E5D41500}" dt="2022-10-25T02:34:58.488" v="9779" actId="1076"/>
          <ac:spMkLst>
            <pc:docMk/>
            <pc:sldMk cId="3879121111" sldId="726"/>
            <ac:spMk id="39" creationId="{0A1EC26A-3A5D-F622-4E76-3369E81CDB88}"/>
          </ac:spMkLst>
        </pc:spChg>
        <pc:spChg chg="mod topLvl">
          <ac:chgData name="Andres Hernando Dominguez" userId="5ddea36a-72d9-492e-964a-7e86b501ea68" providerId="ADAL" clId="{450B91F9-9622-4387-AA85-A976E5D41500}" dt="2022-10-25T02:34:58.488" v="9779" actId="1076"/>
          <ac:spMkLst>
            <pc:docMk/>
            <pc:sldMk cId="3879121111" sldId="726"/>
            <ac:spMk id="40" creationId="{5B64B643-6665-9432-47A0-39B5A4BFC3C9}"/>
          </ac:spMkLst>
        </pc:spChg>
        <pc:spChg chg="mod topLvl">
          <ac:chgData name="Andres Hernando Dominguez" userId="5ddea36a-72d9-492e-964a-7e86b501ea68" providerId="ADAL" clId="{450B91F9-9622-4387-AA85-A976E5D41500}" dt="2022-10-25T02:34:58.488" v="9779" actId="1076"/>
          <ac:spMkLst>
            <pc:docMk/>
            <pc:sldMk cId="3879121111" sldId="726"/>
            <ac:spMk id="41" creationId="{2332D98C-1686-6972-9915-4C3959DE009B}"/>
          </ac:spMkLst>
        </pc:spChg>
        <pc:spChg chg="mod topLvl">
          <ac:chgData name="Andres Hernando Dominguez" userId="5ddea36a-72d9-492e-964a-7e86b501ea68" providerId="ADAL" clId="{450B91F9-9622-4387-AA85-A976E5D41500}" dt="2022-10-25T02:34:58.488" v="9779" actId="1076"/>
          <ac:spMkLst>
            <pc:docMk/>
            <pc:sldMk cId="3879121111" sldId="726"/>
            <ac:spMk id="42" creationId="{12A27EA8-EEF7-8850-277A-01ADCB47D1AD}"/>
          </ac:spMkLst>
        </pc:spChg>
        <pc:spChg chg="mod topLvl">
          <ac:chgData name="Andres Hernando Dominguez" userId="5ddea36a-72d9-492e-964a-7e86b501ea68" providerId="ADAL" clId="{450B91F9-9622-4387-AA85-A976E5D41500}" dt="2022-10-25T02:34:58.488" v="9779" actId="1076"/>
          <ac:spMkLst>
            <pc:docMk/>
            <pc:sldMk cId="3879121111" sldId="726"/>
            <ac:spMk id="43" creationId="{BE528B55-2EA5-043B-6031-222F5F396FB6}"/>
          </ac:spMkLst>
        </pc:spChg>
        <pc:spChg chg="mod topLvl">
          <ac:chgData name="Andres Hernando Dominguez" userId="5ddea36a-72d9-492e-964a-7e86b501ea68" providerId="ADAL" clId="{450B91F9-9622-4387-AA85-A976E5D41500}" dt="2022-10-25T02:34:58.488" v="9779" actId="1076"/>
          <ac:spMkLst>
            <pc:docMk/>
            <pc:sldMk cId="3879121111" sldId="726"/>
            <ac:spMk id="44" creationId="{549E025E-7DEB-26F3-E241-3684C494D836}"/>
          </ac:spMkLst>
        </pc:spChg>
        <pc:spChg chg="mod topLvl">
          <ac:chgData name="Andres Hernando Dominguez" userId="5ddea36a-72d9-492e-964a-7e86b501ea68" providerId="ADAL" clId="{450B91F9-9622-4387-AA85-A976E5D41500}" dt="2022-10-25T02:34:58.488" v="9779" actId="1076"/>
          <ac:spMkLst>
            <pc:docMk/>
            <pc:sldMk cId="3879121111" sldId="726"/>
            <ac:spMk id="45" creationId="{5C9C07AC-4158-4B80-1A3A-2F3043567F64}"/>
          </ac:spMkLst>
        </pc:spChg>
        <pc:spChg chg="mod topLvl">
          <ac:chgData name="Andres Hernando Dominguez" userId="5ddea36a-72d9-492e-964a-7e86b501ea68" providerId="ADAL" clId="{450B91F9-9622-4387-AA85-A976E5D41500}" dt="2022-10-25T02:34:58.488" v="9779" actId="1076"/>
          <ac:spMkLst>
            <pc:docMk/>
            <pc:sldMk cId="3879121111" sldId="726"/>
            <ac:spMk id="46" creationId="{24B3E3DD-109C-C20A-A7F5-7C4C4331DC25}"/>
          </ac:spMkLst>
        </pc:spChg>
        <pc:spChg chg="mod topLvl">
          <ac:chgData name="Andres Hernando Dominguez" userId="5ddea36a-72d9-492e-964a-7e86b501ea68" providerId="ADAL" clId="{450B91F9-9622-4387-AA85-A976E5D41500}" dt="2022-10-25T02:34:58.488" v="9779" actId="1076"/>
          <ac:spMkLst>
            <pc:docMk/>
            <pc:sldMk cId="3879121111" sldId="726"/>
            <ac:spMk id="47" creationId="{E4BC5B96-DC20-B472-EDCB-86F439946E3F}"/>
          </ac:spMkLst>
        </pc:spChg>
        <pc:spChg chg="mod topLvl">
          <ac:chgData name="Andres Hernando Dominguez" userId="5ddea36a-72d9-492e-964a-7e86b501ea68" providerId="ADAL" clId="{450B91F9-9622-4387-AA85-A976E5D41500}" dt="2022-10-25T02:34:58.488" v="9779" actId="1076"/>
          <ac:spMkLst>
            <pc:docMk/>
            <pc:sldMk cId="3879121111" sldId="726"/>
            <ac:spMk id="48" creationId="{7EBE42E1-E8E9-0856-0F16-8DB2BA9F08A1}"/>
          </ac:spMkLst>
        </pc:spChg>
        <pc:spChg chg="mod topLvl">
          <ac:chgData name="Andres Hernando Dominguez" userId="5ddea36a-72d9-492e-964a-7e86b501ea68" providerId="ADAL" clId="{450B91F9-9622-4387-AA85-A976E5D41500}" dt="2022-10-25T02:34:58.488" v="9779" actId="1076"/>
          <ac:spMkLst>
            <pc:docMk/>
            <pc:sldMk cId="3879121111" sldId="726"/>
            <ac:spMk id="49" creationId="{ED537308-852E-4D13-5C82-81E9E2ABE852}"/>
          </ac:spMkLst>
        </pc:spChg>
        <pc:spChg chg="mod topLvl">
          <ac:chgData name="Andres Hernando Dominguez" userId="5ddea36a-72d9-492e-964a-7e86b501ea68" providerId="ADAL" clId="{450B91F9-9622-4387-AA85-A976E5D41500}" dt="2022-10-25T02:34:58.488" v="9779" actId="1076"/>
          <ac:spMkLst>
            <pc:docMk/>
            <pc:sldMk cId="3879121111" sldId="726"/>
            <ac:spMk id="50" creationId="{A3381E56-59C9-7233-FDF2-1C1C5FBDC518}"/>
          </ac:spMkLst>
        </pc:spChg>
        <pc:spChg chg="mod">
          <ac:chgData name="Andres Hernando Dominguez" userId="5ddea36a-72d9-492e-964a-7e86b501ea68" providerId="ADAL" clId="{450B91F9-9622-4387-AA85-A976E5D41500}" dt="2022-10-25T02:31:56.799" v="9612" actId="165"/>
          <ac:spMkLst>
            <pc:docMk/>
            <pc:sldMk cId="3879121111" sldId="726"/>
            <ac:spMk id="56" creationId="{BDBBB189-F57B-6A0C-AA05-90D49DB1C6E3}"/>
          </ac:spMkLst>
        </pc:spChg>
        <pc:spChg chg="mod">
          <ac:chgData name="Andres Hernando Dominguez" userId="5ddea36a-72d9-492e-964a-7e86b501ea68" providerId="ADAL" clId="{450B91F9-9622-4387-AA85-A976E5D41500}" dt="2022-10-25T02:31:56.799" v="9612" actId="165"/>
          <ac:spMkLst>
            <pc:docMk/>
            <pc:sldMk cId="3879121111" sldId="726"/>
            <ac:spMk id="57" creationId="{B82615AC-6591-7FC4-402B-88F8DD8B2BD0}"/>
          </ac:spMkLst>
        </pc:spChg>
        <pc:spChg chg="del mod topLvl">
          <ac:chgData name="Andres Hernando Dominguez" userId="5ddea36a-72d9-492e-964a-7e86b501ea68" providerId="ADAL" clId="{450B91F9-9622-4387-AA85-A976E5D41500}" dt="2022-10-25T02:32:14.955" v="9619" actId="478"/>
          <ac:spMkLst>
            <pc:docMk/>
            <pc:sldMk cId="3879121111" sldId="726"/>
            <ac:spMk id="58" creationId="{6EA05DAA-46B7-2D6E-EB79-2D751E1A40A9}"/>
          </ac:spMkLst>
        </pc:spChg>
        <pc:spChg chg="del mod topLvl">
          <ac:chgData name="Andres Hernando Dominguez" userId="5ddea36a-72d9-492e-964a-7e86b501ea68" providerId="ADAL" clId="{450B91F9-9622-4387-AA85-A976E5D41500}" dt="2022-10-25T02:32:17.357" v="9621" actId="478"/>
          <ac:spMkLst>
            <pc:docMk/>
            <pc:sldMk cId="3879121111" sldId="726"/>
            <ac:spMk id="59" creationId="{22ADDCF6-F372-F555-860C-2EA8EEFC3B83}"/>
          </ac:spMkLst>
        </pc:spChg>
        <pc:spChg chg="mod">
          <ac:chgData name="Andres Hernando Dominguez" userId="5ddea36a-72d9-492e-964a-7e86b501ea68" providerId="ADAL" clId="{450B91F9-9622-4387-AA85-A976E5D41500}" dt="2022-10-25T02:31:56.799" v="9612" actId="165"/>
          <ac:spMkLst>
            <pc:docMk/>
            <pc:sldMk cId="3879121111" sldId="726"/>
            <ac:spMk id="60" creationId="{9C3DE8F0-5A3F-6C66-86B9-7329DB7A23CC}"/>
          </ac:spMkLst>
        </pc:spChg>
        <pc:spChg chg="mod">
          <ac:chgData name="Andres Hernando Dominguez" userId="5ddea36a-72d9-492e-964a-7e86b501ea68" providerId="ADAL" clId="{450B91F9-9622-4387-AA85-A976E5D41500}" dt="2022-10-25T02:31:56.799" v="9612" actId="165"/>
          <ac:spMkLst>
            <pc:docMk/>
            <pc:sldMk cId="3879121111" sldId="726"/>
            <ac:spMk id="61" creationId="{214F1D0F-71C6-761A-6464-B959E23E20A9}"/>
          </ac:spMkLst>
        </pc:spChg>
        <pc:spChg chg="mod">
          <ac:chgData name="Andres Hernando Dominguez" userId="5ddea36a-72d9-492e-964a-7e86b501ea68" providerId="ADAL" clId="{450B91F9-9622-4387-AA85-A976E5D41500}" dt="2022-10-25T02:31:56.799" v="9612" actId="165"/>
          <ac:spMkLst>
            <pc:docMk/>
            <pc:sldMk cId="3879121111" sldId="726"/>
            <ac:spMk id="62" creationId="{9D7C82DC-3662-02FA-7C91-4DC41EA76AD9}"/>
          </ac:spMkLst>
        </pc:spChg>
        <pc:spChg chg="mod">
          <ac:chgData name="Andres Hernando Dominguez" userId="5ddea36a-72d9-492e-964a-7e86b501ea68" providerId="ADAL" clId="{450B91F9-9622-4387-AA85-A976E5D41500}" dt="2022-10-25T02:31:56.799" v="9612" actId="165"/>
          <ac:spMkLst>
            <pc:docMk/>
            <pc:sldMk cId="3879121111" sldId="726"/>
            <ac:spMk id="63" creationId="{1573E7F4-B628-5CDA-5713-A08710E681C1}"/>
          </ac:spMkLst>
        </pc:spChg>
        <pc:spChg chg="mod topLvl">
          <ac:chgData name="Andres Hernando Dominguez" userId="5ddea36a-72d9-492e-964a-7e86b501ea68" providerId="ADAL" clId="{450B91F9-9622-4387-AA85-A976E5D41500}" dt="2022-10-25T02:35:26.233" v="9803" actId="404"/>
          <ac:spMkLst>
            <pc:docMk/>
            <pc:sldMk cId="3879121111" sldId="726"/>
            <ac:spMk id="64" creationId="{5ED22DEA-F832-96BE-6328-7DC5F0BCFE2F}"/>
          </ac:spMkLst>
        </pc:spChg>
        <pc:spChg chg="del mod topLvl">
          <ac:chgData name="Andres Hernando Dominguez" userId="5ddea36a-72d9-492e-964a-7e86b501ea68" providerId="ADAL" clId="{450B91F9-9622-4387-AA85-A976E5D41500}" dt="2022-10-25T02:32:04.821" v="9614" actId="478"/>
          <ac:spMkLst>
            <pc:docMk/>
            <pc:sldMk cId="3879121111" sldId="726"/>
            <ac:spMk id="65" creationId="{92C9AF74-EB85-F941-3A75-FE4A2A8F206D}"/>
          </ac:spMkLst>
        </pc:spChg>
        <pc:spChg chg="add mod">
          <ac:chgData name="Andres Hernando Dominguez" userId="5ddea36a-72d9-492e-964a-7e86b501ea68" providerId="ADAL" clId="{450B91F9-9622-4387-AA85-A976E5D41500}" dt="2022-10-25T02:35:26.233" v="9803" actId="404"/>
          <ac:spMkLst>
            <pc:docMk/>
            <pc:sldMk cId="3879121111" sldId="726"/>
            <ac:spMk id="66" creationId="{105CC61F-0E11-552A-F113-48C41594B5D0}"/>
          </ac:spMkLst>
        </pc:spChg>
        <pc:spChg chg="add mod">
          <ac:chgData name="Andres Hernando Dominguez" userId="5ddea36a-72d9-492e-964a-7e86b501ea68" providerId="ADAL" clId="{450B91F9-9622-4387-AA85-A976E5D41500}" dt="2022-10-25T02:35:26.233" v="9803" actId="404"/>
          <ac:spMkLst>
            <pc:docMk/>
            <pc:sldMk cId="3879121111" sldId="726"/>
            <ac:spMk id="67" creationId="{7FC2438D-4B33-7575-0F74-9632674FD153}"/>
          </ac:spMkLst>
        </pc:spChg>
        <pc:spChg chg="add mod">
          <ac:chgData name="Andres Hernando Dominguez" userId="5ddea36a-72d9-492e-964a-7e86b501ea68" providerId="ADAL" clId="{450B91F9-9622-4387-AA85-A976E5D41500}" dt="2022-10-25T02:33:52.033" v="9687" actId="571"/>
          <ac:spMkLst>
            <pc:docMk/>
            <pc:sldMk cId="3879121111" sldId="726"/>
            <ac:spMk id="68" creationId="{BBF55490-47AF-68C2-3AF6-BB4DB864F9A9}"/>
          </ac:spMkLst>
        </pc:spChg>
        <pc:spChg chg="add mod">
          <ac:chgData name="Andres Hernando Dominguez" userId="5ddea36a-72d9-492e-964a-7e86b501ea68" providerId="ADAL" clId="{450B91F9-9622-4387-AA85-A976E5D41500}" dt="2022-10-25T02:35:31.960" v="9805" actId="1076"/>
          <ac:spMkLst>
            <pc:docMk/>
            <pc:sldMk cId="3879121111" sldId="726"/>
            <ac:spMk id="69" creationId="{E1494BC2-5A6F-762A-FC8B-3DF91E96B1F4}"/>
          </ac:spMkLst>
        </pc:spChg>
        <pc:spChg chg="add mod">
          <ac:chgData name="Andres Hernando Dominguez" userId="5ddea36a-72d9-492e-964a-7e86b501ea68" providerId="ADAL" clId="{450B91F9-9622-4387-AA85-A976E5D41500}" dt="2022-10-25T02:35:26.233" v="9803" actId="404"/>
          <ac:spMkLst>
            <pc:docMk/>
            <pc:sldMk cId="3879121111" sldId="726"/>
            <ac:spMk id="70" creationId="{E15C7126-1A1C-9CF3-0D07-B04BD2483D31}"/>
          </ac:spMkLst>
        </pc:spChg>
        <pc:spChg chg="add mod">
          <ac:chgData name="Andres Hernando Dominguez" userId="5ddea36a-72d9-492e-964a-7e86b501ea68" providerId="ADAL" clId="{450B91F9-9622-4387-AA85-A976E5D41500}" dt="2022-10-25T02:35:15.189" v="9800" actId="1076"/>
          <ac:spMkLst>
            <pc:docMk/>
            <pc:sldMk cId="3879121111" sldId="726"/>
            <ac:spMk id="71" creationId="{76F9D4FD-8329-03E0-2DD8-3726925CDD12}"/>
          </ac:spMkLst>
        </pc:spChg>
        <pc:grpChg chg="add del mod">
          <ac:chgData name="Andres Hernando Dominguez" userId="5ddea36a-72d9-492e-964a-7e86b501ea68" providerId="ADAL" clId="{450B91F9-9622-4387-AA85-A976E5D41500}" dt="2022-10-25T02:30:56.731" v="9557"/>
          <ac:grpSpMkLst>
            <pc:docMk/>
            <pc:sldMk cId="3879121111" sldId="726"/>
            <ac:grpSpMk id="3" creationId="{AA5B9FD0-6F66-0518-0FB4-F1ED99F6D4D9}"/>
          </ac:grpSpMkLst>
        </pc:grpChg>
        <pc:grpChg chg="mod">
          <ac:chgData name="Andres Hernando Dominguez" userId="5ddea36a-72d9-492e-964a-7e86b501ea68" providerId="ADAL" clId="{450B91F9-9622-4387-AA85-A976E5D41500}" dt="2022-10-25T02:30:51.935" v="9554"/>
          <ac:grpSpMkLst>
            <pc:docMk/>
            <pc:sldMk cId="3879121111" sldId="726"/>
            <ac:grpSpMk id="20" creationId="{57969C66-0E41-7D42-2634-D6ED95DD0CD1}"/>
          </ac:grpSpMkLst>
        </pc:grpChg>
        <pc:grpChg chg="mod">
          <ac:chgData name="Andres Hernando Dominguez" userId="5ddea36a-72d9-492e-964a-7e86b501ea68" providerId="ADAL" clId="{450B91F9-9622-4387-AA85-A976E5D41500}" dt="2022-10-25T02:30:51.935" v="9554"/>
          <ac:grpSpMkLst>
            <pc:docMk/>
            <pc:sldMk cId="3879121111" sldId="726"/>
            <ac:grpSpMk id="21" creationId="{6C15E669-8452-9439-0F13-8724E01E5B1B}"/>
          </ac:grpSpMkLst>
        </pc:grpChg>
        <pc:grpChg chg="mod">
          <ac:chgData name="Andres Hernando Dominguez" userId="5ddea36a-72d9-492e-964a-7e86b501ea68" providerId="ADAL" clId="{450B91F9-9622-4387-AA85-A976E5D41500}" dt="2022-10-25T02:30:51.935" v="9554"/>
          <ac:grpSpMkLst>
            <pc:docMk/>
            <pc:sldMk cId="3879121111" sldId="726"/>
            <ac:grpSpMk id="22" creationId="{BF52600F-6B75-8A81-D3A4-3B28278D91BF}"/>
          </ac:grpSpMkLst>
        </pc:grpChg>
        <pc:grpChg chg="mod">
          <ac:chgData name="Andres Hernando Dominguez" userId="5ddea36a-72d9-492e-964a-7e86b501ea68" providerId="ADAL" clId="{450B91F9-9622-4387-AA85-A976E5D41500}" dt="2022-10-25T02:30:51.935" v="9554"/>
          <ac:grpSpMkLst>
            <pc:docMk/>
            <pc:sldMk cId="3879121111" sldId="726"/>
            <ac:grpSpMk id="23" creationId="{98E4A0C4-E59D-FB4C-ECE4-B266C7A2FB22}"/>
          </ac:grpSpMkLst>
        </pc:grpChg>
        <pc:grpChg chg="mod">
          <ac:chgData name="Andres Hernando Dominguez" userId="5ddea36a-72d9-492e-964a-7e86b501ea68" providerId="ADAL" clId="{450B91F9-9622-4387-AA85-A976E5D41500}" dt="2022-10-25T02:30:51.935" v="9554"/>
          <ac:grpSpMkLst>
            <pc:docMk/>
            <pc:sldMk cId="3879121111" sldId="726"/>
            <ac:grpSpMk id="24" creationId="{71B18489-E139-7905-7240-46745FF883EC}"/>
          </ac:grpSpMkLst>
        </pc:grpChg>
        <pc:grpChg chg="add del mod">
          <ac:chgData name="Andres Hernando Dominguez" userId="5ddea36a-72d9-492e-964a-7e86b501ea68" providerId="ADAL" clId="{450B91F9-9622-4387-AA85-A976E5D41500}" dt="2022-10-25T02:31:56.799" v="9612" actId="165"/>
          <ac:grpSpMkLst>
            <pc:docMk/>
            <pc:sldMk cId="3879121111" sldId="726"/>
            <ac:grpSpMk id="35" creationId="{0F887972-C01F-A7E1-BD5A-8C0B120683E3}"/>
          </ac:grpSpMkLst>
        </pc:grpChg>
        <pc:grpChg chg="del mod topLvl">
          <ac:chgData name="Andres Hernando Dominguez" userId="5ddea36a-72d9-492e-964a-7e86b501ea68" providerId="ADAL" clId="{450B91F9-9622-4387-AA85-A976E5D41500}" dt="2022-10-25T02:32:04.821" v="9614" actId="478"/>
          <ac:grpSpMkLst>
            <pc:docMk/>
            <pc:sldMk cId="3879121111" sldId="726"/>
            <ac:grpSpMk id="51" creationId="{207DF457-7BDD-758F-E009-CD24A6E39853}"/>
          </ac:grpSpMkLst>
        </pc:grpChg>
        <pc:grpChg chg="del mod topLvl">
          <ac:chgData name="Andres Hernando Dominguez" userId="5ddea36a-72d9-492e-964a-7e86b501ea68" providerId="ADAL" clId="{450B91F9-9622-4387-AA85-A976E5D41500}" dt="2022-10-25T02:32:11.461" v="9616" actId="478"/>
          <ac:grpSpMkLst>
            <pc:docMk/>
            <pc:sldMk cId="3879121111" sldId="726"/>
            <ac:grpSpMk id="52" creationId="{7D389B06-F428-E52A-9657-F91FEF60E101}"/>
          </ac:grpSpMkLst>
        </pc:grpChg>
        <pc:grpChg chg="del mod topLvl">
          <ac:chgData name="Andres Hernando Dominguez" userId="5ddea36a-72d9-492e-964a-7e86b501ea68" providerId="ADAL" clId="{450B91F9-9622-4387-AA85-A976E5D41500}" dt="2022-10-25T02:32:12.628" v="9617" actId="478"/>
          <ac:grpSpMkLst>
            <pc:docMk/>
            <pc:sldMk cId="3879121111" sldId="726"/>
            <ac:grpSpMk id="53" creationId="{03038333-10CF-ACBA-4F40-1ECE96B0A076}"/>
          </ac:grpSpMkLst>
        </pc:grpChg>
        <pc:grpChg chg="del mod topLvl">
          <ac:chgData name="Andres Hernando Dominguez" userId="5ddea36a-72d9-492e-964a-7e86b501ea68" providerId="ADAL" clId="{450B91F9-9622-4387-AA85-A976E5D41500}" dt="2022-10-25T02:32:14.955" v="9619" actId="478"/>
          <ac:grpSpMkLst>
            <pc:docMk/>
            <pc:sldMk cId="3879121111" sldId="726"/>
            <ac:grpSpMk id="54" creationId="{99B56E8A-49EA-4966-3A99-4D04CF84E8FE}"/>
          </ac:grpSpMkLst>
        </pc:grpChg>
        <pc:grpChg chg="del mod topLvl">
          <ac:chgData name="Andres Hernando Dominguez" userId="5ddea36a-72d9-492e-964a-7e86b501ea68" providerId="ADAL" clId="{450B91F9-9622-4387-AA85-A976E5D41500}" dt="2022-10-25T02:32:16.092" v="9620" actId="478"/>
          <ac:grpSpMkLst>
            <pc:docMk/>
            <pc:sldMk cId="3879121111" sldId="726"/>
            <ac:grpSpMk id="55" creationId="{7BB07080-BA06-B1A3-9926-71DE49318A8E}"/>
          </ac:grpSpMkLst>
        </pc:grpChg>
        <pc:picChg chg="add del mod">
          <ac:chgData name="Andres Hernando Dominguez" userId="5ddea36a-72d9-492e-964a-7e86b501ea68" providerId="ADAL" clId="{450B91F9-9622-4387-AA85-A976E5D41500}" dt="2022-10-25T02:30:35.555" v="9553" actId="478"/>
          <ac:picMkLst>
            <pc:docMk/>
            <pc:sldMk cId="3879121111" sldId="726"/>
            <ac:picMk id="2" creationId="{A0ADDEB0-9943-C550-AC8E-FB0C25978300}"/>
          </ac:picMkLst>
        </pc:picChg>
      </pc:sldChg>
      <pc:sldChg chg="addSp delSp modSp add mod delAnim modAnim">
        <pc:chgData name="Andres Hernando Dominguez" userId="5ddea36a-72d9-492e-964a-7e86b501ea68" providerId="ADAL" clId="{450B91F9-9622-4387-AA85-A976E5D41500}" dt="2022-10-25T03:26:22.807" v="10088" actId="1076"/>
        <pc:sldMkLst>
          <pc:docMk/>
          <pc:sldMk cId="1926252430" sldId="727"/>
        </pc:sldMkLst>
        <pc:spChg chg="add mod">
          <ac:chgData name="Andres Hernando Dominguez" userId="5ddea36a-72d9-492e-964a-7e86b501ea68" providerId="ADAL" clId="{450B91F9-9622-4387-AA85-A976E5D41500}" dt="2022-10-25T03:21:14.051" v="9982" actId="207"/>
          <ac:spMkLst>
            <pc:docMk/>
            <pc:sldMk cId="1926252430" sldId="727"/>
            <ac:spMk id="2" creationId="{674C3D99-FE05-4CB4-6E77-CA7AF01745DE}"/>
          </ac:spMkLst>
        </pc:spChg>
        <pc:spChg chg="add del mod">
          <ac:chgData name="Andres Hernando Dominguez" userId="5ddea36a-72d9-492e-964a-7e86b501ea68" providerId="ADAL" clId="{450B91F9-9622-4387-AA85-A976E5D41500}" dt="2022-10-25T03:24:27.650" v="10051" actId="478"/>
          <ac:spMkLst>
            <pc:docMk/>
            <pc:sldMk cId="1926252430" sldId="727"/>
            <ac:spMk id="3" creationId="{8F520688-21C5-B70C-A6A4-5AA746F384B0}"/>
          </ac:spMkLst>
        </pc:spChg>
        <pc:spChg chg="add del">
          <ac:chgData name="Andres Hernando Dominguez" userId="5ddea36a-72d9-492e-964a-7e86b501ea68" providerId="ADAL" clId="{450B91F9-9622-4387-AA85-A976E5D41500}" dt="2022-10-25T03:24:31.372" v="10053" actId="478"/>
          <ac:spMkLst>
            <pc:docMk/>
            <pc:sldMk cId="1926252430" sldId="727"/>
            <ac:spMk id="6" creationId="{0FE36F43-431D-BE8A-DAC2-7EDAD5182421}"/>
          </ac:spMkLst>
        </pc:spChg>
        <pc:spChg chg="add mod">
          <ac:chgData name="Andres Hernando Dominguez" userId="5ddea36a-72d9-492e-964a-7e86b501ea68" providerId="ADAL" clId="{450B91F9-9622-4387-AA85-A976E5D41500}" dt="2022-10-25T03:26:22.807" v="10088" actId="1076"/>
          <ac:spMkLst>
            <pc:docMk/>
            <pc:sldMk cId="1926252430" sldId="727"/>
            <ac:spMk id="7" creationId="{B64E80CD-1ED9-2A43-9593-EBE4BE63DA59}"/>
          </ac:spMkLst>
        </pc:spChg>
        <pc:spChg chg="mod">
          <ac:chgData name="Andres Hernando Dominguez" userId="5ddea36a-72d9-492e-964a-7e86b501ea68" providerId="ADAL" clId="{450B91F9-9622-4387-AA85-A976E5D41500}" dt="2022-10-25T03:25:40.184" v="10081" actId="20577"/>
          <ac:spMkLst>
            <pc:docMk/>
            <pc:sldMk cId="1926252430" sldId="727"/>
            <ac:spMk id="10" creationId="{47179C66-54FE-4C57-98FB-83D93D9B890E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36" creationId="{FA0DCB78-EA6A-4392-26ED-DD8F8FC39BB7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37" creationId="{5DAE73BB-CE15-18D8-5A1A-D68EF7D45CC3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38" creationId="{4B9B8283-0E53-B9FE-6E45-3FAF62FB6841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39" creationId="{0A1EC26A-3A5D-F622-4E76-3369E81CDB88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40" creationId="{5B64B643-6665-9432-47A0-39B5A4BFC3C9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41" creationId="{2332D98C-1686-6972-9915-4C3959DE009B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42" creationId="{12A27EA8-EEF7-8850-277A-01ADCB47D1AD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43" creationId="{BE528B55-2EA5-043B-6031-222F5F396FB6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44" creationId="{549E025E-7DEB-26F3-E241-3684C494D836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45" creationId="{5C9C07AC-4158-4B80-1A3A-2F3043567F64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46" creationId="{24B3E3DD-109C-C20A-A7F5-7C4C4331DC25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47" creationId="{E4BC5B96-DC20-B472-EDCB-86F439946E3F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48" creationId="{7EBE42E1-E8E9-0856-0F16-8DB2BA9F08A1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49" creationId="{ED537308-852E-4D13-5C82-81E9E2ABE852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50" creationId="{A3381E56-59C9-7233-FDF2-1C1C5FBDC518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64" creationId="{5ED22DEA-F832-96BE-6328-7DC5F0BCFE2F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66" creationId="{105CC61F-0E11-552A-F113-48C41594B5D0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67" creationId="{7FC2438D-4B33-7575-0F74-9632674FD153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69" creationId="{E1494BC2-5A6F-762A-FC8B-3DF91E96B1F4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70" creationId="{E15C7126-1A1C-9CF3-0D07-B04BD2483D31}"/>
          </ac:spMkLst>
        </pc:spChg>
        <pc:spChg chg="del">
          <ac:chgData name="Andres Hernando Dominguez" userId="5ddea36a-72d9-492e-964a-7e86b501ea68" providerId="ADAL" clId="{450B91F9-9622-4387-AA85-A976E5D41500}" dt="2022-10-25T03:20:51.814" v="9973" actId="478"/>
          <ac:spMkLst>
            <pc:docMk/>
            <pc:sldMk cId="1926252430" sldId="727"/>
            <ac:spMk id="71" creationId="{76F9D4FD-8329-03E0-2DD8-3726925CDD12}"/>
          </ac:spMkLst>
        </pc:spChg>
        <pc:picChg chg="add del mod">
          <ac:chgData name="Andres Hernando Dominguez" userId="5ddea36a-72d9-492e-964a-7e86b501ea68" providerId="ADAL" clId="{450B91F9-9622-4387-AA85-A976E5D41500}" dt="2022-10-25T03:24:24.828" v="10046" actId="478"/>
          <ac:picMkLst>
            <pc:docMk/>
            <pc:sldMk cId="1926252430" sldId="727"/>
            <ac:picMk id="4" creationId="{4EA85566-3387-01D2-C777-67E8D3382791}"/>
          </ac:picMkLst>
        </pc:picChg>
      </pc:sldChg>
      <pc:sldMasterChg chg="addSp modSp mod modSldLayout">
        <pc:chgData name="Andres Hernando Dominguez" userId="5ddea36a-72d9-492e-964a-7e86b501ea68" providerId="ADAL" clId="{450B91F9-9622-4387-AA85-A976E5D41500}" dt="2022-10-24T20:55:22.525" v="112" actId="14100"/>
        <pc:sldMasterMkLst>
          <pc:docMk/>
          <pc:sldMasterMk cId="84109408" sldId="2147483656"/>
        </pc:sldMasterMkLst>
        <pc:picChg chg="add mod">
          <ac:chgData name="Andres Hernando Dominguez" userId="5ddea36a-72d9-492e-964a-7e86b501ea68" providerId="ADAL" clId="{450B91F9-9622-4387-AA85-A976E5D41500}" dt="2022-10-24T20:55:22.525" v="112" actId="14100"/>
          <ac:picMkLst>
            <pc:docMk/>
            <pc:sldMasterMk cId="84109408" sldId="2147483656"/>
            <ac:picMk id="2" creationId="{A630180E-B6D1-FDE5-751C-022A9A67428F}"/>
          </ac:picMkLst>
        </pc:picChg>
        <pc:sldLayoutChg chg="addSp delSp modSp mod">
          <pc:chgData name="Andres Hernando Dominguez" userId="5ddea36a-72d9-492e-964a-7e86b501ea68" providerId="ADAL" clId="{450B91F9-9622-4387-AA85-A976E5D41500}" dt="2022-10-24T20:53:17.193" v="84" actId="21"/>
          <pc:sldLayoutMkLst>
            <pc:docMk/>
            <pc:sldMasterMk cId="84109408" sldId="2147483656"/>
            <pc:sldLayoutMk cId="952776816" sldId="2147483659"/>
          </pc:sldLayoutMkLst>
          <pc:picChg chg="add del mod">
            <ac:chgData name="Andres Hernando Dominguez" userId="5ddea36a-72d9-492e-964a-7e86b501ea68" providerId="ADAL" clId="{450B91F9-9622-4387-AA85-A976E5D41500}" dt="2022-10-24T20:53:17.193" v="84" actId="21"/>
            <ac:picMkLst>
              <pc:docMk/>
              <pc:sldMasterMk cId="84109408" sldId="2147483656"/>
              <pc:sldLayoutMk cId="952776816" sldId="2147483659"/>
              <ac:picMk id="4" creationId="{FFC7E607-9C5F-DD89-733D-73894ECBBDC1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A7353B9-6E43-4B41-BD53-B4CD240CB7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ECBCD86-E4A1-4264-999E-056597CE0B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A0CDD-0DA2-46D1-B53C-994B8C49F30C}" type="datetimeFigureOut">
              <a:rPr lang="es-CO" smtClean="0"/>
              <a:t>27/10/2022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E9D7104-0B10-45F4-8E97-A147391E3D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3ED599-1565-4C34-AB10-96770E0D7D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43301-4F13-43E3-9B28-DC30CCA9AB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87170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1810E-4D1C-4CA6-B903-4B3D4CC84FBD}" type="datetimeFigureOut">
              <a:rPr lang="es-CO" smtClean="0"/>
              <a:t>27/10/2022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11285-1F23-4120-97D8-5F57AF4F811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1796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11285-1F23-4120-97D8-5F57AF4F811B}" type="slidenum">
              <a:rPr lang="es-CO" smtClean="0"/>
              <a:t>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46837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11285-1F23-4120-97D8-5F57AF4F811B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5513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11285-1F23-4120-97D8-5F57AF4F811B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9506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11285-1F23-4120-97D8-5F57AF4F811B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2315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11285-1F23-4120-97D8-5F57AF4F811B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5640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11285-1F23-4120-97D8-5F57AF4F811B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3261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11285-1F23-4120-97D8-5F57AF4F811B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6759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11285-1F23-4120-97D8-5F57AF4F811B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255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11285-1F23-4120-97D8-5F57AF4F811B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3078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11285-1F23-4120-97D8-5F57AF4F811B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3435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11285-1F23-4120-97D8-5F57AF4F811B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8401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11285-1F23-4120-97D8-5F57AF4F811B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6886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11285-1F23-4120-97D8-5F57AF4F811B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1080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11285-1F23-4120-97D8-5F57AF4F811B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5781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11285-1F23-4120-97D8-5F57AF4F811B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93976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85735-548D-4978-84D1-E4930AE9B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3600" b="1">
                <a:solidFill>
                  <a:srgbClr val="376092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9782EE-5009-4802-82C8-97AB8D822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600" b="1" kern="1200" dirty="0">
                <a:solidFill>
                  <a:srgbClr val="376092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082473-2615-6472-9C61-8F978844E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24" y="270261"/>
            <a:ext cx="4383052" cy="69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8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86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8D7BB0-5AF1-45D7-89FC-EE2D5B4C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1F35206-858D-4631-AEC1-F63E55D60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27547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DD73350-D66C-42F4-9040-852F9C36BA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EBFEA2-65E7-4BE5-82D3-D1ADF44D2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36157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>
            <a:extLst>
              <a:ext uri="{FF2B5EF4-FFF2-40B4-BE49-F238E27FC236}">
                <a16:creationId xmlns:a16="http://schemas.microsoft.com/office/drawing/2014/main" id="{F423AF1B-A0F5-4ED1-9351-5394C2456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422" y="308057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kern="1200" dirty="0">
                <a:solidFill>
                  <a:srgbClr val="37609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1665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10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33DB27-9350-4278-81D3-0135AD028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600" b="1" kern="1200" dirty="0">
                <a:solidFill>
                  <a:srgbClr val="37609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22990B-B1FA-451B-813B-DFD16AE26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3200" kern="1200" dirty="0" smtClean="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0500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664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E0CB7A-2D07-4D0F-88A5-F7928846D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87549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600" b="1" kern="1200" dirty="0">
                <a:solidFill>
                  <a:srgbClr val="37609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FCC922-E54A-44BF-86C4-A4E2237353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1468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0517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626DCA-D693-479E-8F40-18E399F8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485" y="681036"/>
            <a:ext cx="60960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418C93-B44F-4AA0-B625-66AAB9CC9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2771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270DAE-C561-4C98-A52F-1680264F8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24903D-03EC-442B-9146-A7FDA836D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7609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52776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08E11-5732-4FF6-88BD-3F6E8AEE0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485" y="681036"/>
            <a:ext cx="60960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30FCE7-A8A1-4237-B9D4-B203E6427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EC22F2-EFDB-44BF-8380-568AE5029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3777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4CB379-9CF7-4AF3-BF8E-B737AC6A7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B31483-2E9C-4757-B3AD-4622D7940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87A76A4-8193-4477-89C7-F2412C19C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63D7729-09E1-4D73-8BC2-D5E7DCEF26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3528CA0-6CCE-4A8A-B3DE-51EE772CC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742" y="410368"/>
            <a:ext cx="60960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869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5D0EE-08E6-4C60-91FE-A6106C1A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485" y="681036"/>
            <a:ext cx="60960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632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43473AF-52EF-4552-BC9F-10DFEA6928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9505"/>
          <a:stretch/>
        </p:blipFill>
        <p:spPr>
          <a:xfrm>
            <a:off x="0" y="-1"/>
            <a:ext cx="12192000" cy="1792705"/>
          </a:xfrm>
          <a:prstGeom prst="rect">
            <a:avLst/>
          </a:prstGeom>
        </p:spPr>
      </p:pic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068D86D1-0729-4F22-8C39-F08E0328F80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4" y="5084700"/>
            <a:ext cx="1275005" cy="135681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68FD84A-1C1E-4900-89DC-E0B9E7FE297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249" y="5221556"/>
            <a:ext cx="1459460" cy="10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1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1F2375-B345-4868-8844-52E3593E1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7D2A38B1-22E8-4987-A226-9098C7FADE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73"/>
          <a:stretch/>
        </p:blipFill>
        <p:spPr>
          <a:xfrm>
            <a:off x="18044" y="26125"/>
            <a:ext cx="12162107" cy="1567543"/>
          </a:xfrm>
          <a:prstGeom prst="rect">
            <a:avLst/>
          </a:prstGeom>
        </p:spPr>
      </p:pic>
      <p:sp>
        <p:nvSpPr>
          <p:cNvPr id="8" name="Marcador de título 1">
            <a:extLst>
              <a:ext uri="{FF2B5EF4-FFF2-40B4-BE49-F238E27FC236}">
                <a16:creationId xmlns:a16="http://schemas.microsoft.com/office/drawing/2014/main" id="{0FB89E32-4A38-4BD1-8B17-0A75353DE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485" y="681036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30180E-B6D1-FDE5-751C-022A9A67428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039303" y="5985618"/>
            <a:ext cx="1061058" cy="81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37609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37609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7609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76092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Char char="•"/>
        <a:defRPr lang="es-ES" sz="2400" b="0" i="0" u="none" strike="noStrike" kern="1200" cap="none" dirty="0" smtClean="0">
          <a:solidFill>
            <a:srgbClr val="376092"/>
          </a:solidFill>
          <a:latin typeface="Calibri" panose="020F0502020204030204" pitchFamily="34" charset="0"/>
          <a:ea typeface="+mn-ea"/>
          <a:cs typeface="Calibri" panose="020F0502020204030204" pitchFamily="34" charset="0"/>
          <a:sym typeface="Arial"/>
        </a:defRPr>
      </a:lvl4pPr>
      <a:lvl5pPr marL="2057400" marR="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Char char="•"/>
        <a:defRPr lang="es-CO" sz="2400" b="0" i="0" u="none" strike="noStrike" kern="1200" cap="none" dirty="0">
          <a:solidFill>
            <a:srgbClr val="376092"/>
          </a:solidFill>
          <a:latin typeface="Calibri" panose="020F0502020204030204" pitchFamily="34" charset="0"/>
          <a:ea typeface="+mn-ea"/>
          <a:cs typeface="Calibri" panose="020F0502020204030204" pitchFamily="34" charset="0"/>
          <a:sym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105950B-A480-42D8-B0B1-3E9863513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61"/>
          <a:stretch/>
        </p:blipFill>
        <p:spPr>
          <a:xfrm>
            <a:off x="0" y="0"/>
            <a:ext cx="12192000" cy="1600200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F53596C7-D456-433E-9C65-7DF10730E3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44" y="5423370"/>
            <a:ext cx="1275005" cy="13568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21BC056-0ECE-4CC2-819B-E2AE7EFDC8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249" y="5560226"/>
            <a:ext cx="1459460" cy="1068325"/>
          </a:xfrm>
          <a:prstGeom prst="rect">
            <a:avLst/>
          </a:prstGeom>
        </p:spPr>
      </p:pic>
      <p:pic>
        <p:nvPicPr>
          <p:cNvPr id="11" name="Imagen 10" descr="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3E76A3AB-ABCB-42D8-BC1C-AAEA2C71B60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15" y="1986363"/>
            <a:ext cx="51308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3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8B7C8E7A-B6DE-8A8E-F7E5-D70024952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262"/>
            <a:ext cx="12191999" cy="55707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AA89780-3B3F-4F8D-895F-0E576AE01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8837" y="1467777"/>
            <a:ext cx="4747140" cy="2331549"/>
          </a:xfrm>
        </p:spPr>
        <p:txBody>
          <a:bodyPr anchor="t"/>
          <a:lstStyle/>
          <a:p>
            <a:pPr algn="ctr"/>
            <a:br>
              <a:rPr lang="es-CO" sz="3600" b="1" kern="1200" dirty="0">
                <a:solidFill>
                  <a:srgbClr val="376092"/>
                </a:solidFill>
                <a:latin typeface="+mj-lt"/>
                <a:ea typeface="+mj-ea"/>
                <a:cs typeface="Calibri" panose="020F0502020204030204" pitchFamily="34" charset="0"/>
              </a:rPr>
            </a:br>
            <a:r>
              <a:rPr lang="es-CO" sz="3800" b="1" kern="1200" dirty="0">
                <a:solidFill>
                  <a:schemeClr val="bg1"/>
                </a:solidFill>
                <a:latin typeface="+mj-lt"/>
                <a:ea typeface="+mj-ea"/>
                <a:cs typeface="Calibri" panose="020F0502020204030204" pitchFamily="34" charset="0"/>
              </a:rPr>
              <a:t>REGULACIÓN PARA </a:t>
            </a:r>
            <a:br>
              <a:rPr lang="es-CO" sz="3800" b="1" kern="1200" dirty="0">
                <a:solidFill>
                  <a:schemeClr val="bg1"/>
                </a:solidFill>
                <a:latin typeface="+mj-lt"/>
                <a:ea typeface="+mj-ea"/>
                <a:cs typeface="Calibri" panose="020F0502020204030204" pitchFamily="34" charset="0"/>
              </a:rPr>
            </a:br>
            <a:r>
              <a:rPr lang="es-CO" sz="3800" b="1" kern="1200" dirty="0">
                <a:solidFill>
                  <a:schemeClr val="bg1"/>
                </a:solidFill>
                <a:latin typeface="+mj-lt"/>
                <a:ea typeface="+mj-ea"/>
                <a:cs typeface="Calibri" panose="020F0502020204030204" pitchFamily="34" charset="0"/>
              </a:rPr>
              <a:t>LA TRANSICIÓN ENERGÉTICA</a:t>
            </a:r>
            <a:endParaRPr lang="es-CO" sz="38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F76637-F469-4A93-8044-13723D998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78" y="5084634"/>
            <a:ext cx="9144000" cy="1655762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endParaRPr lang="es-CO" sz="3200" b="0" kern="1200" dirty="0">
              <a:solidFill>
                <a:srgbClr val="37609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endParaRPr lang="es-CO" sz="3200" b="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s-CO" sz="2400" b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Octubre de </a:t>
            </a:r>
            <a:r>
              <a:rPr lang="es-CO" sz="24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2022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7A3F35E-8676-3A23-D501-241BED2333BA}"/>
              </a:ext>
            </a:extLst>
          </p:cNvPr>
          <p:cNvSpPr txBox="1">
            <a:spLocks/>
          </p:cNvSpPr>
          <p:nvPr/>
        </p:nvSpPr>
        <p:spPr>
          <a:xfrm>
            <a:off x="7989300" y="3877511"/>
            <a:ext cx="3774488" cy="120712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37609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CO" sz="2800" b="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Jose Fernando Prada</a:t>
            </a:r>
          </a:p>
          <a:p>
            <a:r>
              <a:rPr lang="es-CO" sz="2800" b="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Experto Comisionado CREG</a:t>
            </a:r>
            <a:endParaRPr lang="es-CO" sz="2800" b="0" i="1" dirty="0">
              <a:solidFill>
                <a:schemeClr val="bg1"/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A398E32A-ACD5-CA32-FA8D-F8C853595D33}"/>
              </a:ext>
            </a:extLst>
          </p:cNvPr>
          <p:cNvGrpSpPr/>
          <p:nvPr/>
        </p:nvGrpSpPr>
        <p:grpSpPr>
          <a:xfrm>
            <a:off x="6122633" y="5612359"/>
            <a:ext cx="6051610" cy="1236562"/>
            <a:chOff x="6140390" y="5621438"/>
            <a:chExt cx="6051610" cy="1236562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400245CA-A54D-756F-6352-E64762175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69"/>
            <a:stretch/>
          </p:blipFill>
          <p:spPr>
            <a:xfrm>
              <a:off x="8762260" y="5621438"/>
              <a:ext cx="3429740" cy="1236562"/>
            </a:xfrm>
            <a:prstGeom prst="rect">
              <a:avLst/>
            </a:prstGeom>
          </p:spPr>
        </p:pic>
        <p:pic>
          <p:nvPicPr>
            <p:cNvPr id="10" name="Imagen 9" descr="Patrón de fondo&#10;&#10;Descripción generada automáticamente">
              <a:extLst>
                <a:ext uri="{FF2B5EF4-FFF2-40B4-BE49-F238E27FC236}">
                  <a16:creationId xmlns:a16="http://schemas.microsoft.com/office/drawing/2014/main" id="{C811FF9A-8768-8472-88DC-01E65E5F1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0390" y="5622793"/>
              <a:ext cx="2654422" cy="1229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6023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47179C66-54FE-4C57-98FB-83D93D9B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519" y="534376"/>
            <a:ext cx="6563360" cy="1145690"/>
          </a:xfrm>
        </p:spPr>
        <p:txBody>
          <a:bodyPr>
            <a:noAutofit/>
          </a:bodyPr>
          <a:lstStyle/>
          <a:p>
            <a:pPr algn="ctr"/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Conexión al SIN: asignación de capacidad de transporte</a:t>
            </a:r>
            <a:endParaRPr lang="es-CO" sz="3500" b="1" dirty="0">
              <a:solidFill>
                <a:srgbClr val="9A0000"/>
              </a:solidFill>
              <a:latin typeface="+mj-lt"/>
            </a:endParaRPr>
          </a:p>
        </p:txBody>
      </p:sp>
      <p:pic>
        <p:nvPicPr>
          <p:cNvPr id="9" name="Imagen 8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4531C28C-482D-E0EF-C92D-B5BA5BBF47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6" r="1425"/>
          <a:stretch/>
        </p:blipFill>
        <p:spPr>
          <a:xfrm>
            <a:off x="382841" y="2363301"/>
            <a:ext cx="3985631" cy="4211052"/>
          </a:xfrm>
          <a:prstGeom prst="rect">
            <a:avLst/>
          </a:prstGeom>
        </p:spPr>
      </p:pic>
      <p:sp>
        <p:nvSpPr>
          <p:cNvPr id="13" name="AutoShape 6">
            <a:extLst>
              <a:ext uri="{FF2B5EF4-FFF2-40B4-BE49-F238E27FC236}">
                <a16:creationId xmlns:a16="http://schemas.microsoft.com/office/drawing/2014/main" id="{44E39DBE-DC8E-D364-6082-8689DAA81128}"/>
              </a:ext>
            </a:extLst>
          </p:cNvPr>
          <p:cNvSpPr>
            <a:spLocks/>
          </p:cNvSpPr>
          <p:nvPr/>
        </p:nvSpPr>
        <p:spPr bwMode="auto">
          <a:xfrm flipV="1">
            <a:off x="5959822" y="3094316"/>
            <a:ext cx="1701167" cy="1315928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7" y="1"/>
                </a:moveTo>
                <a:cubicBezTo>
                  <a:pt x="6253" y="-5"/>
                  <a:pt x="5853" y="101"/>
                  <a:pt x="5494" y="306"/>
                </a:cubicBezTo>
                <a:cubicBezTo>
                  <a:pt x="5116" y="522"/>
                  <a:pt x="4795" y="842"/>
                  <a:pt x="4561" y="1236"/>
                </a:cubicBezTo>
                <a:lnTo>
                  <a:pt x="259" y="9428"/>
                </a:lnTo>
                <a:cubicBezTo>
                  <a:pt x="96" y="9832"/>
                  <a:pt x="7" y="10271"/>
                  <a:pt x="1" y="10714"/>
                </a:cubicBezTo>
                <a:cubicBezTo>
                  <a:pt x="-6" y="11192"/>
                  <a:pt x="83" y="11666"/>
                  <a:pt x="259" y="12102"/>
                </a:cubicBezTo>
                <a:lnTo>
                  <a:pt x="4419" y="20187"/>
                </a:lnTo>
                <a:cubicBezTo>
                  <a:pt x="4638" y="20611"/>
                  <a:pt x="4953" y="20962"/>
                  <a:pt x="5334" y="21208"/>
                </a:cubicBezTo>
                <a:cubicBezTo>
                  <a:pt x="5698" y="21443"/>
                  <a:pt x="6110" y="21572"/>
                  <a:pt x="6531" y="21584"/>
                </a:cubicBezTo>
                <a:lnTo>
                  <a:pt x="14739" y="21584"/>
                </a:lnTo>
                <a:cubicBezTo>
                  <a:pt x="15238" y="21588"/>
                  <a:pt x="15730" y="21446"/>
                  <a:pt x="16164" y="21172"/>
                </a:cubicBezTo>
                <a:cubicBezTo>
                  <a:pt x="16546" y="20929"/>
                  <a:pt x="16872" y="20591"/>
                  <a:pt x="17115" y="20183"/>
                </a:cubicBezTo>
                <a:lnTo>
                  <a:pt x="21228" y="12302"/>
                </a:lnTo>
                <a:cubicBezTo>
                  <a:pt x="21468" y="11849"/>
                  <a:pt x="21594" y="11332"/>
                  <a:pt x="21593" y="10807"/>
                </a:cubicBezTo>
                <a:cubicBezTo>
                  <a:pt x="21593" y="10284"/>
                  <a:pt x="21467" y="9771"/>
                  <a:pt x="21228" y="9321"/>
                </a:cubicBezTo>
                <a:lnTo>
                  <a:pt x="17012" y="1260"/>
                </a:lnTo>
                <a:cubicBezTo>
                  <a:pt x="16793" y="867"/>
                  <a:pt x="16486" y="545"/>
                  <a:pt x="16120" y="324"/>
                </a:cubicBezTo>
                <a:cubicBezTo>
                  <a:pt x="15750" y="101"/>
                  <a:pt x="15333" y="-12"/>
                  <a:pt x="14912" y="1"/>
                </a:cubicBezTo>
                <a:lnTo>
                  <a:pt x="6657" y="1"/>
                </a:lnTo>
                <a:close/>
                <a:moveTo>
                  <a:pt x="7548" y="2327"/>
                </a:moveTo>
                <a:lnTo>
                  <a:pt x="14024" y="2327"/>
                </a:lnTo>
                <a:cubicBezTo>
                  <a:pt x="14354" y="2317"/>
                  <a:pt x="14681" y="2404"/>
                  <a:pt x="14972" y="2579"/>
                </a:cubicBezTo>
                <a:cubicBezTo>
                  <a:pt x="15259" y="2752"/>
                  <a:pt x="15501" y="3005"/>
                  <a:pt x="15673" y="3313"/>
                </a:cubicBezTo>
                <a:lnTo>
                  <a:pt x="18979" y="9638"/>
                </a:lnTo>
                <a:cubicBezTo>
                  <a:pt x="19166" y="9991"/>
                  <a:pt x="19266" y="10395"/>
                  <a:pt x="19266" y="10804"/>
                </a:cubicBezTo>
                <a:cubicBezTo>
                  <a:pt x="19267" y="11217"/>
                  <a:pt x="19167" y="11622"/>
                  <a:pt x="18979" y="11977"/>
                </a:cubicBezTo>
                <a:lnTo>
                  <a:pt x="15754" y="18159"/>
                </a:lnTo>
                <a:cubicBezTo>
                  <a:pt x="15563" y="18478"/>
                  <a:pt x="15307" y="18744"/>
                  <a:pt x="15007" y="18935"/>
                </a:cubicBezTo>
                <a:cubicBezTo>
                  <a:pt x="14666" y="19150"/>
                  <a:pt x="14281" y="19261"/>
                  <a:pt x="13889" y="19258"/>
                </a:cubicBezTo>
                <a:lnTo>
                  <a:pt x="7450" y="19258"/>
                </a:lnTo>
                <a:cubicBezTo>
                  <a:pt x="7120" y="19249"/>
                  <a:pt x="6797" y="19147"/>
                  <a:pt x="6511" y="18963"/>
                </a:cubicBezTo>
                <a:cubicBezTo>
                  <a:pt x="6213" y="18770"/>
                  <a:pt x="5964" y="18495"/>
                  <a:pt x="5792" y="18163"/>
                </a:cubicBezTo>
                <a:lnTo>
                  <a:pt x="2530" y="11819"/>
                </a:lnTo>
                <a:cubicBezTo>
                  <a:pt x="2391" y="11477"/>
                  <a:pt x="2323" y="11105"/>
                  <a:pt x="2328" y="10730"/>
                </a:cubicBezTo>
                <a:cubicBezTo>
                  <a:pt x="2333" y="10382"/>
                  <a:pt x="2402" y="10040"/>
                  <a:pt x="2530" y="9723"/>
                </a:cubicBezTo>
                <a:lnTo>
                  <a:pt x="5905" y="3295"/>
                </a:lnTo>
                <a:cubicBezTo>
                  <a:pt x="6089" y="2986"/>
                  <a:pt x="6342" y="2735"/>
                  <a:pt x="6639" y="2565"/>
                </a:cubicBezTo>
                <a:cubicBezTo>
                  <a:pt x="6920" y="2405"/>
                  <a:pt x="7232" y="2323"/>
                  <a:pt x="7548" y="23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altLang="en-US" sz="1300" b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14" name="AutoShape 8">
            <a:extLst>
              <a:ext uri="{FF2B5EF4-FFF2-40B4-BE49-F238E27FC236}">
                <a16:creationId xmlns:a16="http://schemas.microsoft.com/office/drawing/2014/main" id="{E732C455-5992-088D-878D-E8AC7AD065EC}"/>
              </a:ext>
            </a:extLst>
          </p:cNvPr>
          <p:cNvSpPr>
            <a:spLocks/>
          </p:cNvSpPr>
          <p:nvPr/>
        </p:nvSpPr>
        <p:spPr bwMode="auto">
          <a:xfrm flipV="1">
            <a:off x="6276819" y="3339527"/>
            <a:ext cx="1067174" cy="825507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6" y="1"/>
                </a:moveTo>
                <a:lnTo>
                  <a:pt x="14911" y="1"/>
                </a:lnTo>
                <a:cubicBezTo>
                  <a:pt x="15332" y="-12"/>
                  <a:pt x="15749" y="99"/>
                  <a:pt x="16119" y="322"/>
                </a:cubicBezTo>
                <a:cubicBezTo>
                  <a:pt x="16485" y="543"/>
                  <a:pt x="16792" y="865"/>
                  <a:pt x="17011" y="1258"/>
                </a:cubicBezTo>
                <a:lnTo>
                  <a:pt x="21227" y="9321"/>
                </a:lnTo>
                <a:cubicBezTo>
                  <a:pt x="21466" y="9771"/>
                  <a:pt x="21593" y="10284"/>
                  <a:pt x="21593" y="10806"/>
                </a:cubicBezTo>
                <a:cubicBezTo>
                  <a:pt x="21594" y="11332"/>
                  <a:pt x="21468" y="11848"/>
                  <a:pt x="21227" y="12301"/>
                </a:cubicBezTo>
                <a:lnTo>
                  <a:pt x="17115" y="20182"/>
                </a:lnTo>
                <a:cubicBezTo>
                  <a:pt x="16872" y="20590"/>
                  <a:pt x="16545" y="20928"/>
                  <a:pt x="16163" y="21171"/>
                </a:cubicBezTo>
                <a:cubicBezTo>
                  <a:pt x="15730" y="21445"/>
                  <a:pt x="15238" y="21588"/>
                  <a:pt x="14739" y="21584"/>
                </a:cubicBezTo>
                <a:lnTo>
                  <a:pt x="6530" y="21584"/>
                </a:lnTo>
                <a:cubicBezTo>
                  <a:pt x="6109" y="21572"/>
                  <a:pt x="5698" y="21443"/>
                  <a:pt x="5333" y="21207"/>
                </a:cubicBezTo>
                <a:cubicBezTo>
                  <a:pt x="4953" y="20962"/>
                  <a:pt x="4637" y="20609"/>
                  <a:pt x="4418" y="20186"/>
                </a:cubicBezTo>
                <a:lnTo>
                  <a:pt x="259" y="12100"/>
                </a:lnTo>
                <a:cubicBezTo>
                  <a:pt x="82" y="11664"/>
                  <a:pt x="-6" y="11190"/>
                  <a:pt x="1" y="10712"/>
                </a:cubicBezTo>
                <a:cubicBezTo>
                  <a:pt x="7" y="10269"/>
                  <a:pt x="95" y="9832"/>
                  <a:pt x="259" y="9428"/>
                </a:cubicBezTo>
                <a:lnTo>
                  <a:pt x="4560" y="1235"/>
                </a:lnTo>
                <a:cubicBezTo>
                  <a:pt x="4794" y="841"/>
                  <a:pt x="5116" y="521"/>
                  <a:pt x="5494" y="305"/>
                </a:cubicBezTo>
                <a:cubicBezTo>
                  <a:pt x="5853" y="100"/>
                  <a:pt x="6252" y="-5"/>
                  <a:pt x="6656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altLang="en-US" sz="1300" b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15" name="AutoShape 11">
            <a:extLst>
              <a:ext uri="{FF2B5EF4-FFF2-40B4-BE49-F238E27FC236}">
                <a16:creationId xmlns:a16="http://schemas.microsoft.com/office/drawing/2014/main" id="{F9310C86-1E86-4E05-8CF4-B008A0C9CF05}"/>
              </a:ext>
            </a:extLst>
          </p:cNvPr>
          <p:cNvSpPr>
            <a:spLocks/>
          </p:cNvSpPr>
          <p:nvPr/>
        </p:nvSpPr>
        <p:spPr bwMode="auto">
          <a:xfrm flipV="1">
            <a:off x="7364511" y="2333884"/>
            <a:ext cx="1701168" cy="1315929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7" y="1"/>
                </a:moveTo>
                <a:cubicBezTo>
                  <a:pt x="6253" y="-5"/>
                  <a:pt x="5853" y="101"/>
                  <a:pt x="5494" y="306"/>
                </a:cubicBezTo>
                <a:cubicBezTo>
                  <a:pt x="5116" y="522"/>
                  <a:pt x="4795" y="842"/>
                  <a:pt x="4561" y="1236"/>
                </a:cubicBezTo>
                <a:lnTo>
                  <a:pt x="259" y="9428"/>
                </a:lnTo>
                <a:cubicBezTo>
                  <a:pt x="96" y="9832"/>
                  <a:pt x="7" y="10271"/>
                  <a:pt x="1" y="10714"/>
                </a:cubicBezTo>
                <a:cubicBezTo>
                  <a:pt x="-6" y="11192"/>
                  <a:pt x="83" y="11666"/>
                  <a:pt x="259" y="12102"/>
                </a:cubicBezTo>
                <a:lnTo>
                  <a:pt x="4419" y="20185"/>
                </a:lnTo>
                <a:cubicBezTo>
                  <a:pt x="4638" y="20609"/>
                  <a:pt x="4953" y="20962"/>
                  <a:pt x="5334" y="21208"/>
                </a:cubicBezTo>
                <a:cubicBezTo>
                  <a:pt x="5698" y="21443"/>
                  <a:pt x="6110" y="21572"/>
                  <a:pt x="6531" y="21584"/>
                </a:cubicBezTo>
                <a:lnTo>
                  <a:pt x="14739" y="21584"/>
                </a:lnTo>
                <a:cubicBezTo>
                  <a:pt x="15238" y="21588"/>
                  <a:pt x="15730" y="21446"/>
                  <a:pt x="16164" y="21172"/>
                </a:cubicBezTo>
                <a:cubicBezTo>
                  <a:pt x="16546" y="20929"/>
                  <a:pt x="16872" y="20591"/>
                  <a:pt x="17115" y="20183"/>
                </a:cubicBezTo>
                <a:lnTo>
                  <a:pt x="21228" y="12302"/>
                </a:lnTo>
                <a:cubicBezTo>
                  <a:pt x="21468" y="11849"/>
                  <a:pt x="21594" y="11332"/>
                  <a:pt x="21593" y="10807"/>
                </a:cubicBezTo>
                <a:cubicBezTo>
                  <a:pt x="21593" y="10284"/>
                  <a:pt x="21467" y="9771"/>
                  <a:pt x="21228" y="9321"/>
                </a:cubicBezTo>
                <a:lnTo>
                  <a:pt x="17012" y="1260"/>
                </a:lnTo>
                <a:cubicBezTo>
                  <a:pt x="16793" y="867"/>
                  <a:pt x="16486" y="545"/>
                  <a:pt x="16120" y="324"/>
                </a:cubicBezTo>
                <a:cubicBezTo>
                  <a:pt x="15750" y="101"/>
                  <a:pt x="15333" y="-12"/>
                  <a:pt x="14912" y="1"/>
                </a:cubicBezTo>
                <a:lnTo>
                  <a:pt x="6657" y="1"/>
                </a:lnTo>
                <a:close/>
                <a:moveTo>
                  <a:pt x="7548" y="2327"/>
                </a:moveTo>
                <a:lnTo>
                  <a:pt x="14024" y="2327"/>
                </a:lnTo>
                <a:cubicBezTo>
                  <a:pt x="14354" y="2317"/>
                  <a:pt x="14681" y="2404"/>
                  <a:pt x="14972" y="2579"/>
                </a:cubicBezTo>
                <a:cubicBezTo>
                  <a:pt x="15259" y="2752"/>
                  <a:pt x="15501" y="3005"/>
                  <a:pt x="15673" y="3313"/>
                </a:cubicBezTo>
                <a:lnTo>
                  <a:pt x="18979" y="9638"/>
                </a:lnTo>
                <a:cubicBezTo>
                  <a:pt x="19166" y="9991"/>
                  <a:pt x="19266" y="10395"/>
                  <a:pt x="19266" y="10805"/>
                </a:cubicBezTo>
                <a:cubicBezTo>
                  <a:pt x="19267" y="11217"/>
                  <a:pt x="19167" y="11622"/>
                  <a:pt x="18979" y="11977"/>
                </a:cubicBezTo>
                <a:lnTo>
                  <a:pt x="15754" y="18159"/>
                </a:lnTo>
                <a:cubicBezTo>
                  <a:pt x="15563" y="18478"/>
                  <a:pt x="15307" y="18744"/>
                  <a:pt x="15007" y="18935"/>
                </a:cubicBezTo>
                <a:cubicBezTo>
                  <a:pt x="14666" y="19150"/>
                  <a:pt x="14281" y="19261"/>
                  <a:pt x="13889" y="19258"/>
                </a:cubicBezTo>
                <a:lnTo>
                  <a:pt x="7450" y="19258"/>
                </a:lnTo>
                <a:cubicBezTo>
                  <a:pt x="7120" y="19249"/>
                  <a:pt x="6797" y="19147"/>
                  <a:pt x="6511" y="18963"/>
                </a:cubicBezTo>
                <a:cubicBezTo>
                  <a:pt x="6213" y="18770"/>
                  <a:pt x="5964" y="18495"/>
                  <a:pt x="5792" y="18163"/>
                </a:cubicBezTo>
                <a:lnTo>
                  <a:pt x="2530" y="11819"/>
                </a:lnTo>
                <a:cubicBezTo>
                  <a:pt x="2391" y="11477"/>
                  <a:pt x="2323" y="11105"/>
                  <a:pt x="2328" y="10730"/>
                </a:cubicBezTo>
                <a:cubicBezTo>
                  <a:pt x="2333" y="10382"/>
                  <a:pt x="2402" y="10040"/>
                  <a:pt x="2530" y="9723"/>
                </a:cubicBezTo>
                <a:lnTo>
                  <a:pt x="5905" y="3295"/>
                </a:lnTo>
                <a:cubicBezTo>
                  <a:pt x="6089" y="2986"/>
                  <a:pt x="6340" y="2735"/>
                  <a:pt x="6637" y="2565"/>
                </a:cubicBezTo>
                <a:cubicBezTo>
                  <a:pt x="6918" y="2405"/>
                  <a:pt x="7232" y="2323"/>
                  <a:pt x="7548" y="232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altLang="en-US" sz="1300" b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16" name="AutoShape 13">
            <a:extLst>
              <a:ext uri="{FF2B5EF4-FFF2-40B4-BE49-F238E27FC236}">
                <a16:creationId xmlns:a16="http://schemas.microsoft.com/office/drawing/2014/main" id="{3E9DCA2B-698A-B29F-E058-D83DC4A0C46C}"/>
              </a:ext>
            </a:extLst>
          </p:cNvPr>
          <p:cNvSpPr>
            <a:spLocks/>
          </p:cNvSpPr>
          <p:nvPr/>
        </p:nvSpPr>
        <p:spPr bwMode="auto">
          <a:xfrm flipV="1">
            <a:off x="7681509" y="2579095"/>
            <a:ext cx="1067174" cy="825507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6" y="1"/>
                </a:moveTo>
                <a:lnTo>
                  <a:pt x="14911" y="1"/>
                </a:lnTo>
                <a:cubicBezTo>
                  <a:pt x="15332" y="-12"/>
                  <a:pt x="15749" y="99"/>
                  <a:pt x="16119" y="322"/>
                </a:cubicBezTo>
                <a:cubicBezTo>
                  <a:pt x="16485" y="543"/>
                  <a:pt x="16792" y="865"/>
                  <a:pt x="17011" y="1258"/>
                </a:cubicBezTo>
                <a:lnTo>
                  <a:pt x="21227" y="9321"/>
                </a:lnTo>
                <a:cubicBezTo>
                  <a:pt x="21466" y="9771"/>
                  <a:pt x="21593" y="10284"/>
                  <a:pt x="21593" y="10806"/>
                </a:cubicBezTo>
                <a:cubicBezTo>
                  <a:pt x="21594" y="11332"/>
                  <a:pt x="21468" y="11848"/>
                  <a:pt x="21227" y="12301"/>
                </a:cubicBezTo>
                <a:lnTo>
                  <a:pt x="17115" y="20182"/>
                </a:lnTo>
                <a:cubicBezTo>
                  <a:pt x="16872" y="20590"/>
                  <a:pt x="16545" y="20928"/>
                  <a:pt x="16163" y="21171"/>
                </a:cubicBezTo>
                <a:cubicBezTo>
                  <a:pt x="15730" y="21445"/>
                  <a:pt x="15238" y="21588"/>
                  <a:pt x="14739" y="21584"/>
                </a:cubicBezTo>
                <a:lnTo>
                  <a:pt x="6530" y="21584"/>
                </a:lnTo>
                <a:cubicBezTo>
                  <a:pt x="6109" y="21572"/>
                  <a:pt x="5698" y="21443"/>
                  <a:pt x="5333" y="21207"/>
                </a:cubicBezTo>
                <a:cubicBezTo>
                  <a:pt x="4953" y="20962"/>
                  <a:pt x="4637" y="20609"/>
                  <a:pt x="4418" y="20186"/>
                </a:cubicBezTo>
                <a:lnTo>
                  <a:pt x="259" y="12100"/>
                </a:lnTo>
                <a:cubicBezTo>
                  <a:pt x="82" y="11664"/>
                  <a:pt x="-6" y="11190"/>
                  <a:pt x="1" y="10712"/>
                </a:cubicBezTo>
                <a:cubicBezTo>
                  <a:pt x="7" y="10269"/>
                  <a:pt x="95" y="9832"/>
                  <a:pt x="259" y="9428"/>
                </a:cubicBezTo>
                <a:lnTo>
                  <a:pt x="4560" y="1235"/>
                </a:lnTo>
                <a:cubicBezTo>
                  <a:pt x="4794" y="841"/>
                  <a:pt x="5116" y="521"/>
                  <a:pt x="5494" y="305"/>
                </a:cubicBezTo>
                <a:cubicBezTo>
                  <a:pt x="5853" y="100"/>
                  <a:pt x="6252" y="-5"/>
                  <a:pt x="6656" y="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altLang="en-US" sz="1300" b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17" name="AutoShape 16">
            <a:extLst>
              <a:ext uri="{FF2B5EF4-FFF2-40B4-BE49-F238E27FC236}">
                <a16:creationId xmlns:a16="http://schemas.microsoft.com/office/drawing/2014/main" id="{E0D8AFB2-04E2-B422-9709-2CF1AF89CD8A}"/>
              </a:ext>
            </a:extLst>
          </p:cNvPr>
          <p:cNvSpPr>
            <a:spLocks/>
          </p:cNvSpPr>
          <p:nvPr/>
        </p:nvSpPr>
        <p:spPr bwMode="auto">
          <a:xfrm flipV="1">
            <a:off x="10166579" y="3839278"/>
            <a:ext cx="1701168" cy="1315929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7" y="1"/>
                </a:moveTo>
                <a:cubicBezTo>
                  <a:pt x="6253" y="-5"/>
                  <a:pt x="5853" y="101"/>
                  <a:pt x="5494" y="306"/>
                </a:cubicBezTo>
                <a:cubicBezTo>
                  <a:pt x="5116" y="522"/>
                  <a:pt x="4795" y="842"/>
                  <a:pt x="4561" y="1236"/>
                </a:cubicBezTo>
                <a:lnTo>
                  <a:pt x="259" y="9428"/>
                </a:lnTo>
                <a:cubicBezTo>
                  <a:pt x="96" y="9832"/>
                  <a:pt x="7" y="10271"/>
                  <a:pt x="1" y="10714"/>
                </a:cubicBezTo>
                <a:cubicBezTo>
                  <a:pt x="-6" y="11192"/>
                  <a:pt x="83" y="11666"/>
                  <a:pt x="259" y="12102"/>
                </a:cubicBezTo>
                <a:lnTo>
                  <a:pt x="4419" y="20185"/>
                </a:lnTo>
                <a:cubicBezTo>
                  <a:pt x="4638" y="20609"/>
                  <a:pt x="4953" y="20962"/>
                  <a:pt x="5334" y="21208"/>
                </a:cubicBezTo>
                <a:cubicBezTo>
                  <a:pt x="5698" y="21443"/>
                  <a:pt x="6110" y="21572"/>
                  <a:pt x="6531" y="21584"/>
                </a:cubicBezTo>
                <a:lnTo>
                  <a:pt x="14739" y="21584"/>
                </a:lnTo>
                <a:cubicBezTo>
                  <a:pt x="15238" y="21588"/>
                  <a:pt x="15730" y="21446"/>
                  <a:pt x="16164" y="21172"/>
                </a:cubicBezTo>
                <a:cubicBezTo>
                  <a:pt x="16546" y="20929"/>
                  <a:pt x="16872" y="20591"/>
                  <a:pt x="17115" y="20183"/>
                </a:cubicBezTo>
                <a:lnTo>
                  <a:pt x="21228" y="12302"/>
                </a:lnTo>
                <a:cubicBezTo>
                  <a:pt x="21468" y="11849"/>
                  <a:pt x="21594" y="11332"/>
                  <a:pt x="21593" y="10807"/>
                </a:cubicBezTo>
                <a:cubicBezTo>
                  <a:pt x="21593" y="10284"/>
                  <a:pt x="21467" y="9771"/>
                  <a:pt x="21228" y="9321"/>
                </a:cubicBezTo>
                <a:lnTo>
                  <a:pt x="17012" y="1260"/>
                </a:lnTo>
                <a:cubicBezTo>
                  <a:pt x="16793" y="867"/>
                  <a:pt x="16486" y="545"/>
                  <a:pt x="16120" y="324"/>
                </a:cubicBezTo>
                <a:cubicBezTo>
                  <a:pt x="15750" y="101"/>
                  <a:pt x="15331" y="-12"/>
                  <a:pt x="14910" y="1"/>
                </a:cubicBezTo>
                <a:lnTo>
                  <a:pt x="6657" y="1"/>
                </a:lnTo>
                <a:close/>
                <a:moveTo>
                  <a:pt x="7548" y="2327"/>
                </a:moveTo>
                <a:lnTo>
                  <a:pt x="14024" y="2327"/>
                </a:lnTo>
                <a:cubicBezTo>
                  <a:pt x="14354" y="2317"/>
                  <a:pt x="14681" y="2404"/>
                  <a:pt x="14972" y="2579"/>
                </a:cubicBezTo>
                <a:cubicBezTo>
                  <a:pt x="15259" y="2752"/>
                  <a:pt x="15501" y="3005"/>
                  <a:pt x="15673" y="3313"/>
                </a:cubicBezTo>
                <a:lnTo>
                  <a:pt x="18979" y="9638"/>
                </a:lnTo>
                <a:cubicBezTo>
                  <a:pt x="19166" y="9991"/>
                  <a:pt x="19266" y="10395"/>
                  <a:pt x="19266" y="10805"/>
                </a:cubicBezTo>
                <a:cubicBezTo>
                  <a:pt x="19267" y="11217"/>
                  <a:pt x="19167" y="11622"/>
                  <a:pt x="18979" y="11977"/>
                </a:cubicBezTo>
                <a:lnTo>
                  <a:pt x="15754" y="18159"/>
                </a:lnTo>
                <a:cubicBezTo>
                  <a:pt x="15563" y="18478"/>
                  <a:pt x="15307" y="18744"/>
                  <a:pt x="15007" y="18935"/>
                </a:cubicBezTo>
                <a:cubicBezTo>
                  <a:pt x="14666" y="19150"/>
                  <a:pt x="14281" y="19261"/>
                  <a:pt x="13889" y="19258"/>
                </a:cubicBezTo>
                <a:lnTo>
                  <a:pt x="7450" y="19258"/>
                </a:lnTo>
                <a:cubicBezTo>
                  <a:pt x="7120" y="19249"/>
                  <a:pt x="6797" y="19147"/>
                  <a:pt x="6511" y="18963"/>
                </a:cubicBezTo>
                <a:cubicBezTo>
                  <a:pt x="6213" y="18770"/>
                  <a:pt x="5964" y="18495"/>
                  <a:pt x="5792" y="18163"/>
                </a:cubicBezTo>
                <a:lnTo>
                  <a:pt x="2530" y="11819"/>
                </a:lnTo>
                <a:cubicBezTo>
                  <a:pt x="2392" y="11477"/>
                  <a:pt x="2323" y="11105"/>
                  <a:pt x="2328" y="10730"/>
                </a:cubicBezTo>
                <a:cubicBezTo>
                  <a:pt x="2333" y="10382"/>
                  <a:pt x="2402" y="10040"/>
                  <a:pt x="2530" y="9723"/>
                </a:cubicBezTo>
                <a:lnTo>
                  <a:pt x="5903" y="3295"/>
                </a:lnTo>
                <a:cubicBezTo>
                  <a:pt x="6087" y="2986"/>
                  <a:pt x="6340" y="2735"/>
                  <a:pt x="6637" y="2565"/>
                </a:cubicBezTo>
                <a:cubicBezTo>
                  <a:pt x="6918" y="2405"/>
                  <a:pt x="7232" y="2323"/>
                  <a:pt x="7548" y="23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altLang="en-US" sz="1300" b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EA8186B3-63E0-ED59-18CD-0708809B47C2}"/>
              </a:ext>
            </a:extLst>
          </p:cNvPr>
          <p:cNvSpPr>
            <a:spLocks/>
          </p:cNvSpPr>
          <p:nvPr/>
        </p:nvSpPr>
        <p:spPr bwMode="auto">
          <a:xfrm flipV="1">
            <a:off x="10483576" y="4084489"/>
            <a:ext cx="1067174" cy="825507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6" y="1"/>
                </a:moveTo>
                <a:lnTo>
                  <a:pt x="14911" y="1"/>
                </a:lnTo>
                <a:cubicBezTo>
                  <a:pt x="15332" y="-12"/>
                  <a:pt x="15749" y="99"/>
                  <a:pt x="16119" y="322"/>
                </a:cubicBezTo>
                <a:cubicBezTo>
                  <a:pt x="16485" y="543"/>
                  <a:pt x="16792" y="865"/>
                  <a:pt x="17011" y="1258"/>
                </a:cubicBezTo>
                <a:lnTo>
                  <a:pt x="21227" y="9321"/>
                </a:lnTo>
                <a:cubicBezTo>
                  <a:pt x="21466" y="9771"/>
                  <a:pt x="21593" y="10284"/>
                  <a:pt x="21593" y="10806"/>
                </a:cubicBezTo>
                <a:cubicBezTo>
                  <a:pt x="21594" y="11332"/>
                  <a:pt x="21468" y="11848"/>
                  <a:pt x="21227" y="12301"/>
                </a:cubicBezTo>
                <a:lnTo>
                  <a:pt x="17115" y="20182"/>
                </a:lnTo>
                <a:cubicBezTo>
                  <a:pt x="16872" y="20590"/>
                  <a:pt x="16545" y="20928"/>
                  <a:pt x="16163" y="21171"/>
                </a:cubicBezTo>
                <a:cubicBezTo>
                  <a:pt x="15730" y="21445"/>
                  <a:pt x="15238" y="21588"/>
                  <a:pt x="14739" y="21584"/>
                </a:cubicBezTo>
                <a:lnTo>
                  <a:pt x="6530" y="21584"/>
                </a:lnTo>
                <a:cubicBezTo>
                  <a:pt x="6109" y="21572"/>
                  <a:pt x="5698" y="21443"/>
                  <a:pt x="5333" y="21207"/>
                </a:cubicBezTo>
                <a:cubicBezTo>
                  <a:pt x="4953" y="20962"/>
                  <a:pt x="4637" y="20609"/>
                  <a:pt x="4418" y="20186"/>
                </a:cubicBezTo>
                <a:lnTo>
                  <a:pt x="259" y="12100"/>
                </a:lnTo>
                <a:cubicBezTo>
                  <a:pt x="82" y="11664"/>
                  <a:pt x="-6" y="11190"/>
                  <a:pt x="1" y="10712"/>
                </a:cubicBezTo>
                <a:cubicBezTo>
                  <a:pt x="7" y="10269"/>
                  <a:pt x="95" y="9832"/>
                  <a:pt x="259" y="9428"/>
                </a:cubicBezTo>
                <a:lnTo>
                  <a:pt x="4560" y="1235"/>
                </a:lnTo>
                <a:cubicBezTo>
                  <a:pt x="4794" y="841"/>
                  <a:pt x="5116" y="521"/>
                  <a:pt x="5494" y="305"/>
                </a:cubicBezTo>
                <a:cubicBezTo>
                  <a:pt x="5853" y="100"/>
                  <a:pt x="6252" y="-5"/>
                  <a:pt x="6656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altLang="en-US" sz="1300" b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19" name="AutoShape 21">
            <a:extLst>
              <a:ext uri="{FF2B5EF4-FFF2-40B4-BE49-F238E27FC236}">
                <a16:creationId xmlns:a16="http://schemas.microsoft.com/office/drawing/2014/main" id="{227E0B1C-C1F2-0FCA-F9E1-95B8C3BC5EF3}"/>
              </a:ext>
            </a:extLst>
          </p:cNvPr>
          <p:cNvSpPr>
            <a:spLocks/>
          </p:cNvSpPr>
          <p:nvPr/>
        </p:nvSpPr>
        <p:spPr bwMode="auto">
          <a:xfrm flipV="1">
            <a:off x="4558429" y="3839278"/>
            <a:ext cx="1701168" cy="1315929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5" y="1"/>
                </a:moveTo>
                <a:cubicBezTo>
                  <a:pt x="6251" y="-5"/>
                  <a:pt x="5853" y="101"/>
                  <a:pt x="5494" y="306"/>
                </a:cubicBezTo>
                <a:cubicBezTo>
                  <a:pt x="5116" y="522"/>
                  <a:pt x="4793" y="842"/>
                  <a:pt x="4559" y="1236"/>
                </a:cubicBezTo>
                <a:lnTo>
                  <a:pt x="257" y="9428"/>
                </a:lnTo>
                <a:cubicBezTo>
                  <a:pt x="94" y="9832"/>
                  <a:pt x="7" y="10271"/>
                  <a:pt x="1" y="10714"/>
                </a:cubicBezTo>
                <a:cubicBezTo>
                  <a:pt x="-6" y="11192"/>
                  <a:pt x="81" y="11666"/>
                  <a:pt x="257" y="12102"/>
                </a:cubicBezTo>
                <a:lnTo>
                  <a:pt x="4417" y="20185"/>
                </a:lnTo>
                <a:cubicBezTo>
                  <a:pt x="4636" y="20609"/>
                  <a:pt x="4952" y="20962"/>
                  <a:pt x="5332" y="21208"/>
                </a:cubicBezTo>
                <a:cubicBezTo>
                  <a:pt x="5696" y="21443"/>
                  <a:pt x="6108" y="21572"/>
                  <a:pt x="6529" y="21584"/>
                </a:cubicBezTo>
                <a:lnTo>
                  <a:pt x="14739" y="21584"/>
                </a:lnTo>
                <a:cubicBezTo>
                  <a:pt x="15238" y="21588"/>
                  <a:pt x="15728" y="21446"/>
                  <a:pt x="16162" y="21172"/>
                </a:cubicBezTo>
                <a:cubicBezTo>
                  <a:pt x="16544" y="20929"/>
                  <a:pt x="16872" y="20591"/>
                  <a:pt x="17115" y="20183"/>
                </a:cubicBezTo>
                <a:lnTo>
                  <a:pt x="21228" y="12302"/>
                </a:lnTo>
                <a:cubicBezTo>
                  <a:pt x="21468" y="11849"/>
                  <a:pt x="21594" y="11332"/>
                  <a:pt x="21593" y="10807"/>
                </a:cubicBezTo>
                <a:cubicBezTo>
                  <a:pt x="21593" y="10284"/>
                  <a:pt x="21467" y="9771"/>
                  <a:pt x="21228" y="9321"/>
                </a:cubicBezTo>
                <a:lnTo>
                  <a:pt x="17012" y="1260"/>
                </a:lnTo>
                <a:cubicBezTo>
                  <a:pt x="16793" y="867"/>
                  <a:pt x="16484" y="545"/>
                  <a:pt x="16118" y="324"/>
                </a:cubicBezTo>
                <a:cubicBezTo>
                  <a:pt x="15748" y="101"/>
                  <a:pt x="15331" y="-12"/>
                  <a:pt x="14910" y="1"/>
                </a:cubicBezTo>
                <a:lnTo>
                  <a:pt x="6655" y="1"/>
                </a:lnTo>
                <a:close/>
                <a:moveTo>
                  <a:pt x="7548" y="2327"/>
                </a:moveTo>
                <a:lnTo>
                  <a:pt x="14024" y="2327"/>
                </a:lnTo>
                <a:cubicBezTo>
                  <a:pt x="14354" y="2317"/>
                  <a:pt x="14681" y="2404"/>
                  <a:pt x="14972" y="2579"/>
                </a:cubicBezTo>
                <a:cubicBezTo>
                  <a:pt x="15259" y="2752"/>
                  <a:pt x="15499" y="3005"/>
                  <a:pt x="15671" y="3313"/>
                </a:cubicBezTo>
                <a:lnTo>
                  <a:pt x="18979" y="9638"/>
                </a:lnTo>
                <a:cubicBezTo>
                  <a:pt x="19166" y="9991"/>
                  <a:pt x="19266" y="10395"/>
                  <a:pt x="19266" y="10805"/>
                </a:cubicBezTo>
                <a:cubicBezTo>
                  <a:pt x="19267" y="11217"/>
                  <a:pt x="19167" y="11622"/>
                  <a:pt x="18979" y="11977"/>
                </a:cubicBezTo>
                <a:lnTo>
                  <a:pt x="15753" y="18159"/>
                </a:lnTo>
                <a:cubicBezTo>
                  <a:pt x="15561" y="18478"/>
                  <a:pt x="15307" y="18744"/>
                  <a:pt x="15007" y="18935"/>
                </a:cubicBezTo>
                <a:cubicBezTo>
                  <a:pt x="14666" y="19150"/>
                  <a:pt x="14281" y="19261"/>
                  <a:pt x="13889" y="19258"/>
                </a:cubicBezTo>
                <a:lnTo>
                  <a:pt x="7450" y="19258"/>
                </a:lnTo>
                <a:cubicBezTo>
                  <a:pt x="7120" y="19249"/>
                  <a:pt x="6797" y="19147"/>
                  <a:pt x="6511" y="18963"/>
                </a:cubicBezTo>
                <a:cubicBezTo>
                  <a:pt x="6213" y="18770"/>
                  <a:pt x="5964" y="18495"/>
                  <a:pt x="5792" y="18163"/>
                </a:cubicBezTo>
                <a:lnTo>
                  <a:pt x="2530" y="11819"/>
                </a:lnTo>
                <a:cubicBezTo>
                  <a:pt x="2391" y="11477"/>
                  <a:pt x="2323" y="11105"/>
                  <a:pt x="2328" y="10730"/>
                </a:cubicBezTo>
                <a:cubicBezTo>
                  <a:pt x="2333" y="10382"/>
                  <a:pt x="2402" y="10040"/>
                  <a:pt x="2530" y="9723"/>
                </a:cubicBezTo>
                <a:lnTo>
                  <a:pt x="5903" y="3295"/>
                </a:lnTo>
                <a:cubicBezTo>
                  <a:pt x="6087" y="2986"/>
                  <a:pt x="6340" y="2735"/>
                  <a:pt x="6637" y="2565"/>
                </a:cubicBezTo>
                <a:cubicBezTo>
                  <a:pt x="6918" y="2405"/>
                  <a:pt x="7232" y="2323"/>
                  <a:pt x="7548" y="23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altLang="en-US" sz="1300" b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20" name="AutoShape 23">
            <a:extLst>
              <a:ext uri="{FF2B5EF4-FFF2-40B4-BE49-F238E27FC236}">
                <a16:creationId xmlns:a16="http://schemas.microsoft.com/office/drawing/2014/main" id="{D32E0F43-1795-AB45-1D69-B521662A1AA4}"/>
              </a:ext>
            </a:extLst>
          </p:cNvPr>
          <p:cNvSpPr>
            <a:spLocks/>
          </p:cNvSpPr>
          <p:nvPr/>
        </p:nvSpPr>
        <p:spPr bwMode="auto">
          <a:xfrm flipV="1">
            <a:off x="4875426" y="4084489"/>
            <a:ext cx="1067174" cy="825507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6" y="1"/>
                </a:moveTo>
                <a:lnTo>
                  <a:pt x="14911" y="1"/>
                </a:lnTo>
                <a:cubicBezTo>
                  <a:pt x="15332" y="-12"/>
                  <a:pt x="15749" y="99"/>
                  <a:pt x="16119" y="322"/>
                </a:cubicBezTo>
                <a:cubicBezTo>
                  <a:pt x="16485" y="543"/>
                  <a:pt x="16792" y="865"/>
                  <a:pt x="17011" y="1258"/>
                </a:cubicBezTo>
                <a:lnTo>
                  <a:pt x="21227" y="9321"/>
                </a:lnTo>
                <a:cubicBezTo>
                  <a:pt x="21466" y="9771"/>
                  <a:pt x="21593" y="10284"/>
                  <a:pt x="21593" y="10806"/>
                </a:cubicBezTo>
                <a:cubicBezTo>
                  <a:pt x="21594" y="11332"/>
                  <a:pt x="21468" y="11848"/>
                  <a:pt x="21227" y="12301"/>
                </a:cubicBezTo>
                <a:lnTo>
                  <a:pt x="17115" y="20182"/>
                </a:lnTo>
                <a:cubicBezTo>
                  <a:pt x="16872" y="20590"/>
                  <a:pt x="16545" y="20928"/>
                  <a:pt x="16163" y="21171"/>
                </a:cubicBezTo>
                <a:cubicBezTo>
                  <a:pt x="15730" y="21445"/>
                  <a:pt x="15238" y="21588"/>
                  <a:pt x="14739" y="21584"/>
                </a:cubicBezTo>
                <a:lnTo>
                  <a:pt x="6530" y="21584"/>
                </a:lnTo>
                <a:cubicBezTo>
                  <a:pt x="6109" y="21572"/>
                  <a:pt x="5698" y="21443"/>
                  <a:pt x="5333" y="21207"/>
                </a:cubicBezTo>
                <a:cubicBezTo>
                  <a:pt x="4953" y="20962"/>
                  <a:pt x="4637" y="20609"/>
                  <a:pt x="4418" y="20186"/>
                </a:cubicBezTo>
                <a:lnTo>
                  <a:pt x="259" y="12100"/>
                </a:lnTo>
                <a:cubicBezTo>
                  <a:pt x="82" y="11664"/>
                  <a:pt x="-6" y="11190"/>
                  <a:pt x="1" y="10712"/>
                </a:cubicBezTo>
                <a:cubicBezTo>
                  <a:pt x="7" y="10269"/>
                  <a:pt x="95" y="9832"/>
                  <a:pt x="259" y="9428"/>
                </a:cubicBezTo>
                <a:lnTo>
                  <a:pt x="4560" y="1235"/>
                </a:lnTo>
                <a:cubicBezTo>
                  <a:pt x="4794" y="841"/>
                  <a:pt x="5116" y="521"/>
                  <a:pt x="5494" y="305"/>
                </a:cubicBezTo>
                <a:cubicBezTo>
                  <a:pt x="5853" y="100"/>
                  <a:pt x="6252" y="-5"/>
                  <a:pt x="6656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altLang="en-US" sz="1300" b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21" name="AutoShape 26">
            <a:extLst>
              <a:ext uri="{FF2B5EF4-FFF2-40B4-BE49-F238E27FC236}">
                <a16:creationId xmlns:a16="http://schemas.microsoft.com/office/drawing/2014/main" id="{78D39060-97EC-6A17-81B7-F9DEACEEB2EE}"/>
              </a:ext>
            </a:extLst>
          </p:cNvPr>
          <p:cNvSpPr>
            <a:spLocks/>
          </p:cNvSpPr>
          <p:nvPr/>
        </p:nvSpPr>
        <p:spPr bwMode="auto">
          <a:xfrm flipV="1">
            <a:off x="8761890" y="3094316"/>
            <a:ext cx="1701167" cy="1315928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7" y="1"/>
                </a:moveTo>
                <a:cubicBezTo>
                  <a:pt x="6253" y="-5"/>
                  <a:pt x="5853" y="101"/>
                  <a:pt x="5494" y="306"/>
                </a:cubicBezTo>
                <a:cubicBezTo>
                  <a:pt x="5116" y="522"/>
                  <a:pt x="4795" y="842"/>
                  <a:pt x="4561" y="1236"/>
                </a:cubicBezTo>
                <a:lnTo>
                  <a:pt x="259" y="9428"/>
                </a:lnTo>
                <a:cubicBezTo>
                  <a:pt x="96" y="9832"/>
                  <a:pt x="7" y="10271"/>
                  <a:pt x="1" y="10714"/>
                </a:cubicBezTo>
                <a:cubicBezTo>
                  <a:pt x="-6" y="11192"/>
                  <a:pt x="83" y="11666"/>
                  <a:pt x="259" y="12102"/>
                </a:cubicBezTo>
                <a:lnTo>
                  <a:pt x="4419" y="20187"/>
                </a:lnTo>
                <a:cubicBezTo>
                  <a:pt x="4638" y="20611"/>
                  <a:pt x="4953" y="20962"/>
                  <a:pt x="5334" y="21208"/>
                </a:cubicBezTo>
                <a:cubicBezTo>
                  <a:pt x="5698" y="21443"/>
                  <a:pt x="6110" y="21572"/>
                  <a:pt x="6531" y="21584"/>
                </a:cubicBezTo>
                <a:lnTo>
                  <a:pt x="14739" y="21584"/>
                </a:lnTo>
                <a:cubicBezTo>
                  <a:pt x="15238" y="21588"/>
                  <a:pt x="15730" y="21446"/>
                  <a:pt x="16164" y="21172"/>
                </a:cubicBezTo>
                <a:cubicBezTo>
                  <a:pt x="16546" y="20929"/>
                  <a:pt x="16872" y="20591"/>
                  <a:pt x="17115" y="20183"/>
                </a:cubicBezTo>
                <a:lnTo>
                  <a:pt x="21228" y="12302"/>
                </a:lnTo>
                <a:cubicBezTo>
                  <a:pt x="21468" y="11849"/>
                  <a:pt x="21594" y="11332"/>
                  <a:pt x="21593" y="10807"/>
                </a:cubicBezTo>
                <a:cubicBezTo>
                  <a:pt x="21593" y="10284"/>
                  <a:pt x="21467" y="9771"/>
                  <a:pt x="21228" y="9321"/>
                </a:cubicBezTo>
                <a:lnTo>
                  <a:pt x="17012" y="1260"/>
                </a:lnTo>
                <a:cubicBezTo>
                  <a:pt x="16793" y="867"/>
                  <a:pt x="16486" y="545"/>
                  <a:pt x="16120" y="324"/>
                </a:cubicBezTo>
                <a:cubicBezTo>
                  <a:pt x="15750" y="101"/>
                  <a:pt x="15333" y="-12"/>
                  <a:pt x="14912" y="1"/>
                </a:cubicBezTo>
                <a:lnTo>
                  <a:pt x="6657" y="1"/>
                </a:lnTo>
                <a:close/>
                <a:moveTo>
                  <a:pt x="7548" y="2327"/>
                </a:moveTo>
                <a:lnTo>
                  <a:pt x="14024" y="2327"/>
                </a:lnTo>
                <a:cubicBezTo>
                  <a:pt x="14354" y="2317"/>
                  <a:pt x="14681" y="2404"/>
                  <a:pt x="14972" y="2579"/>
                </a:cubicBezTo>
                <a:cubicBezTo>
                  <a:pt x="15259" y="2752"/>
                  <a:pt x="15501" y="3005"/>
                  <a:pt x="15673" y="3313"/>
                </a:cubicBezTo>
                <a:lnTo>
                  <a:pt x="18979" y="9638"/>
                </a:lnTo>
                <a:cubicBezTo>
                  <a:pt x="19166" y="9991"/>
                  <a:pt x="19265" y="10395"/>
                  <a:pt x="19266" y="10804"/>
                </a:cubicBezTo>
                <a:cubicBezTo>
                  <a:pt x="19267" y="11217"/>
                  <a:pt x="19167" y="11622"/>
                  <a:pt x="18979" y="11977"/>
                </a:cubicBezTo>
                <a:lnTo>
                  <a:pt x="15754" y="18159"/>
                </a:lnTo>
                <a:cubicBezTo>
                  <a:pt x="15563" y="18478"/>
                  <a:pt x="15307" y="18744"/>
                  <a:pt x="15007" y="18935"/>
                </a:cubicBezTo>
                <a:cubicBezTo>
                  <a:pt x="14666" y="19150"/>
                  <a:pt x="14281" y="19261"/>
                  <a:pt x="13889" y="19258"/>
                </a:cubicBezTo>
                <a:lnTo>
                  <a:pt x="7450" y="19258"/>
                </a:lnTo>
                <a:cubicBezTo>
                  <a:pt x="7120" y="19249"/>
                  <a:pt x="6797" y="19147"/>
                  <a:pt x="6511" y="18963"/>
                </a:cubicBezTo>
                <a:cubicBezTo>
                  <a:pt x="6213" y="18770"/>
                  <a:pt x="5964" y="18495"/>
                  <a:pt x="5792" y="18163"/>
                </a:cubicBezTo>
                <a:lnTo>
                  <a:pt x="2530" y="11819"/>
                </a:lnTo>
                <a:cubicBezTo>
                  <a:pt x="2391" y="11477"/>
                  <a:pt x="2323" y="11105"/>
                  <a:pt x="2328" y="10730"/>
                </a:cubicBezTo>
                <a:cubicBezTo>
                  <a:pt x="2333" y="10382"/>
                  <a:pt x="2402" y="10040"/>
                  <a:pt x="2530" y="9723"/>
                </a:cubicBezTo>
                <a:lnTo>
                  <a:pt x="5905" y="3295"/>
                </a:lnTo>
                <a:cubicBezTo>
                  <a:pt x="6089" y="2986"/>
                  <a:pt x="6340" y="2735"/>
                  <a:pt x="6637" y="2565"/>
                </a:cubicBezTo>
                <a:cubicBezTo>
                  <a:pt x="6918" y="2405"/>
                  <a:pt x="7232" y="2323"/>
                  <a:pt x="7548" y="23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altLang="en-US" sz="1300" b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22" name="AutoShape 28">
            <a:extLst>
              <a:ext uri="{FF2B5EF4-FFF2-40B4-BE49-F238E27FC236}">
                <a16:creationId xmlns:a16="http://schemas.microsoft.com/office/drawing/2014/main" id="{C921B42D-F647-D566-BF2C-F38F3CED5CF6}"/>
              </a:ext>
            </a:extLst>
          </p:cNvPr>
          <p:cNvSpPr>
            <a:spLocks/>
          </p:cNvSpPr>
          <p:nvPr/>
        </p:nvSpPr>
        <p:spPr bwMode="auto">
          <a:xfrm flipV="1">
            <a:off x="9078887" y="3339527"/>
            <a:ext cx="1067174" cy="825507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6" y="1"/>
                </a:moveTo>
                <a:lnTo>
                  <a:pt x="14911" y="1"/>
                </a:lnTo>
                <a:cubicBezTo>
                  <a:pt x="15332" y="-12"/>
                  <a:pt x="15749" y="99"/>
                  <a:pt x="16119" y="322"/>
                </a:cubicBezTo>
                <a:cubicBezTo>
                  <a:pt x="16485" y="543"/>
                  <a:pt x="16792" y="865"/>
                  <a:pt x="17011" y="1258"/>
                </a:cubicBezTo>
                <a:lnTo>
                  <a:pt x="21227" y="9321"/>
                </a:lnTo>
                <a:cubicBezTo>
                  <a:pt x="21466" y="9771"/>
                  <a:pt x="21593" y="10284"/>
                  <a:pt x="21593" y="10806"/>
                </a:cubicBezTo>
                <a:cubicBezTo>
                  <a:pt x="21594" y="11332"/>
                  <a:pt x="21468" y="11848"/>
                  <a:pt x="21227" y="12301"/>
                </a:cubicBezTo>
                <a:lnTo>
                  <a:pt x="17115" y="20182"/>
                </a:lnTo>
                <a:cubicBezTo>
                  <a:pt x="16872" y="20590"/>
                  <a:pt x="16545" y="20928"/>
                  <a:pt x="16163" y="21171"/>
                </a:cubicBezTo>
                <a:cubicBezTo>
                  <a:pt x="15730" y="21445"/>
                  <a:pt x="15238" y="21588"/>
                  <a:pt x="14739" y="21584"/>
                </a:cubicBezTo>
                <a:lnTo>
                  <a:pt x="6530" y="21584"/>
                </a:lnTo>
                <a:cubicBezTo>
                  <a:pt x="6109" y="21572"/>
                  <a:pt x="5698" y="21443"/>
                  <a:pt x="5333" y="21207"/>
                </a:cubicBezTo>
                <a:cubicBezTo>
                  <a:pt x="4953" y="20962"/>
                  <a:pt x="4637" y="20609"/>
                  <a:pt x="4418" y="20186"/>
                </a:cubicBezTo>
                <a:lnTo>
                  <a:pt x="259" y="12100"/>
                </a:lnTo>
                <a:cubicBezTo>
                  <a:pt x="82" y="11664"/>
                  <a:pt x="-6" y="11190"/>
                  <a:pt x="1" y="10712"/>
                </a:cubicBezTo>
                <a:cubicBezTo>
                  <a:pt x="7" y="10269"/>
                  <a:pt x="95" y="9832"/>
                  <a:pt x="259" y="9428"/>
                </a:cubicBezTo>
                <a:lnTo>
                  <a:pt x="4560" y="1235"/>
                </a:lnTo>
                <a:cubicBezTo>
                  <a:pt x="4794" y="841"/>
                  <a:pt x="5116" y="521"/>
                  <a:pt x="5494" y="305"/>
                </a:cubicBezTo>
                <a:cubicBezTo>
                  <a:pt x="5853" y="100"/>
                  <a:pt x="6252" y="-5"/>
                  <a:pt x="6656" y="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altLang="en-US" sz="1300" b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cxnSp>
        <p:nvCxnSpPr>
          <p:cNvPr id="23" name="Straight Connector 4">
            <a:extLst>
              <a:ext uri="{FF2B5EF4-FFF2-40B4-BE49-F238E27FC236}">
                <a16:creationId xmlns:a16="http://schemas.microsoft.com/office/drawing/2014/main" id="{4B8032E8-813D-8B85-D3E5-552D0A119559}"/>
              </a:ext>
            </a:extLst>
          </p:cNvPr>
          <p:cNvCxnSpPr/>
          <p:nvPr/>
        </p:nvCxnSpPr>
        <p:spPr>
          <a:xfrm flipV="1">
            <a:off x="5409013" y="3441994"/>
            <a:ext cx="0" cy="31028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09">
            <a:extLst>
              <a:ext uri="{FF2B5EF4-FFF2-40B4-BE49-F238E27FC236}">
                <a16:creationId xmlns:a16="http://schemas.microsoft.com/office/drawing/2014/main" id="{4055CE3F-D354-9DE4-D65F-9419B6B28775}"/>
              </a:ext>
            </a:extLst>
          </p:cNvPr>
          <p:cNvCxnSpPr/>
          <p:nvPr/>
        </p:nvCxnSpPr>
        <p:spPr>
          <a:xfrm flipV="1">
            <a:off x="11046985" y="3441994"/>
            <a:ext cx="0" cy="31028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10">
            <a:extLst>
              <a:ext uri="{FF2B5EF4-FFF2-40B4-BE49-F238E27FC236}">
                <a16:creationId xmlns:a16="http://schemas.microsoft.com/office/drawing/2014/main" id="{D0D3679A-37A0-3818-DE65-976B1F22CB68}"/>
              </a:ext>
            </a:extLst>
          </p:cNvPr>
          <p:cNvCxnSpPr>
            <a:cxnSpLocks/>
          </p:cNvCxnSpPr>
          <p:nvPr/>
        </p:nvCxnSpPr>
        <p:spPr>
          <a:xfrm>
            <a:off x="9636275" y="4507069"/>
            <a:ext cx="0" cy="31028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11">
            <a:extLst>
              <a:ext uri="{FF2B5EF4-FFF2-40B4-BE49-F238E27FC236}">
                <a16:creationId xmlns:a16="http://schemas.microsoft.com/office/drawing/2014/main" id="{F4DFAFE0-C064-9B54-92D1-2DBA011C085C}"/>
              </a:ext>
            </a:extLst>
          </p:cNvPr>
          <p:cNvCxnSpPr>
            <a:cxnSpLocks/>
          </p:cNvCxnSpPr>
          <p:nvPr/>
        </p:nvCxnSpPr>
        <p:spPr>
          <a:xfrm>
            <a:off x="6834690" y="4507069"/>
            <a:ext cx="0" cy="31028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12">
            <a:extLst>
              <a:ext uri="{FF2B5EF4-FFF2-40B4-BE49-F238E27FC236}">
                <a16:creationId xmlns:a16="http://schemas.microsoft.com/office/drawing/2014/main" id="{C281018F-8975-184A-A34D-92C6EBD13A30}"/>
              </a:ext>
            </a:extLst>
          </p:cNvPr>
          <p:cNvCxnSpPr>
            <a:cxnSpLocks/>
          </p:cNvCxnSpPr>
          <p:nvPr/>
        </p:nvCxnSpPr>
        <p:spPr>
          <a:xfrm>
            <a:off x="8229765" y="3752280"/>
            <a:ext cx="0" cy="31028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395">
            <a:extLst>
              <a:ext uri="{FF2B5EF4-FFF2-40B4-BE49-F238E27FC236}">
                <a16:creationId xmlns:a16="http://schemas.microsoft.com/office/drawing/2014/main" id="{054C4EFB-5BA3-A215-D1C7-052316DA67ED}"/>
              </a:ext>
            </a:extLst>
          </p:cNvPr>
          <p:cNvSpPr txBox="1"/>
          <p:nvPr/>
        </p:nvSpPr>
        <p:spPr>
          <a:xfrm>
            <a:off x="4951128" y="4347470"/>
            <a:ext cx="8798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>
                <a:solidFill>
                  <a:schemeClr val="accent1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Clase</a:t>
            </a:r>
            <a:endParaRPr lang="en-US" sz="1300" dirty="0">
              <a:solidFill>
                <a:schemeClr val="accent1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  <p:sp>
        <p:nvSpPr>
          <p:cNvPr id="30" name="CuadroTexto 395">
            <a:extLst>
              <a:ext uri="{FF2B5EF4-FFF2-40B4-BE49-F238E27FC236}">
                <a16:creationId xmlns:a16="http://schemas.microsoft.com/office/drawing/2014/main" id="{20358E2E-E77E-D19F-7FDD-5840E7D5135D}"/>
              </a:ext>
            </a:extLst>
          </p:cNvPr>
          <p:cNvSpPr txBox="1"/>
          <p:nvPr/>
        </p:nvSpPr>
        <p:spPr>
          <a:xfrm>
            <a:off x="4660436" y="2341558"/>
            <a:ext cx="14978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Tipo</a:t>
            </a:r>
          </a:p>
        </p:txBody>
      </p:sp>
      <p:sp>
        <p:nvSpPr>
          <p:cNvPr id="31" name="Rectangle 56">
            <a:extLst>
              <a:ext uri="{FF2B5EF4-FFF2-40B4-BE49-F238E27FC236}">
                <a16:creationId xmlns:a16="http://schemas.microsoft.com/office/drawing/2014/main" id="{76E3D351-2D41-2A47-21D8-002B8C3CD45A}"/>
              </a:ext>
            </a:extLst>
          </p:cNvPr>
          <p:cNvSpPr/>
          <p:nvPr/>
        </p:nvSpPr>
        <p:spPr>
          <a:xfrm>
            <a:off x="4660436" y="2591601"/>
            <a:ext cx="149787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Generadores</a:t>
            </a:r>
            <a:r>
              <a:rPr lang="en-US" sz="1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y </a:t>
            </a:r>
            <a:r>
              <a:rPr lang="en-US" sz="13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usuarios</a:t>
            </a:r>
            <a:r>
              <a:rPr lang="en-US" sz="1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al STN y STR.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Usuarios</a:t>
            </a:r>
            <a:r>
              <a:rPr lang="en-US" sz="1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SDL</a:t>
            </a:r>
          </a:p>
          <a:p>
            <a:pPr marL="228600" indent="-228600" algn="ctr">
              <a:buAutoNum type="arabicPeriod"/>
            </a:pPr>
            <a:endParaRPr lang="en-US" sz="1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32" name="Group 120">
            <a:extLst>
              <a:ext uri="{FF2B5EF4-FFF2-40B4-BE49-F238E27FC236}">
                <a16:creationId xmlns:a16="http://schemas.microsoft.com/office/drawing/2014/main" id="{5791EB3A-5F53-77CB-631F-5B7B30CE205D}"/>
              </a:ext>
            </a:extLst>
          </p:cNvPr>
          <p:cNvGrpSpPr/>
          <p:nvPr/>
        </p:nvGrpSpPr>
        <p:grpSpPr>
          <a:xfrm>
            <a:off x="5888118" y="4905735"/>
            <a:ext cx="1881790" cy="1342078"/>
            <a:chOff x="9381876" y="5944193"/>
            <a:chExt cx="4179913" cy="3469101"/>
          </a:xfrm>
        </p:grpSpPr>
        <p:sp>
          <p:nvSpPr>
            <p:cNvPr id="33" name="CuadroTexto 395">
              <a:extLst>
                <a:ext uri="{FF2B5EF4-FFF2-40B4-BE49-F238E27FC236}">
                  <a16:creationId xmlns:a16="http://schemas.microsoft.com/office/drawing/2014/main" id="{C831A988-6613-F32D-13E1-6D93B819AE63}"/>
                </a:ext>
              </a:extLst>
            </p:cNvPr>
            <p:cNvSpPr txBox="1"/>
            <p:nvPr/>
          </p:nvSpPr>
          <p:spPr>
            <a:xfrm>
              <a:off x="9820871" y="5944193"/>
              <a:ext cx="3327140" cy="755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solidFill>
                    <a:schemeClr val="tx2"/>
                  </a:solidFill>
                  <a:latin typeface="Poppins Medium" pitchFamily="2" charset="77"/>
                  <a:ea typeface="Lato Semibold" panose="020F0502020204030203" pitchFamily="34" charset="0"/>
                  <a:cs typeface="Poppins Medium" pitchFamily="2" charset="77"/>
                </a:rPr>
                <a:t>UPME</a:t>
              </a:r>
            </a:p>
          </p:txBody>
        </p:sp>
        <p:sp>
          <p:nvSpPr>
            <p:cNvPr id="34" name="Rectangle 56">
              <a:extLst>
                <a:ext uri="{FF2B5EF4-FFF2-40B4-BE49-F238E27FC236}">
                  <a16:creationId xmlns:a16="http://schemas.microsoft.com/office/drawing/2014/main" id="{C594220C-2000-D4BE-7A52-051104574516}"/>
                </a:ext>
              </a:extLst>
            </p:cNvPr>
            <p:cNvSpPr/>
            <p:nvPr/>
          </p:nvSpPr>
          <p:spPr>
            <a:xfrm>
              <a:off x="9381876" y="6589044"/>
              <a:ext cx="4179913" cy="2824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Atención</a:t>
              </a:r>
              <a:r>
                <a: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interesados</a:t>
              </a:r>
              <a:endParaRPr lang="en-US" sz="1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Reporte</a:t>
              </a:r>
              <a:r>
                <a: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información</a:t>
              </a:r>
              <a:endParaRPr lang="en-US" sz="1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Estudio</a:t>
              </a:r>
              <a:r>
                <a: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de </a:t>
              </a: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conexión</a:t>
              </a:r>
              <a:r>
                <a: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y </a:t>
              </a: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disponibilidad</a:t>
              </a:r>
              <a:endParaRPr lang="en-US" sz="1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Ventanilla</a:t>
              </a:r>
              <a:r>
                <a: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única</a:t>
              </a:r>
              <a:r>
                <a: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</a:p>
          </p:txBody>
        </p:sp>
      </p:grpSp>
      <p:grpSp>
        <p:nvGrpSpPr>
          <p:cNvPr id="38" name="Group 123">
            <a:extLst>
              <a:ext uri="{FF2B5EF4-FFF2-40B4-BE49-F238E27FC236}">
                <a16:creationId xmlns:a16="http://schemas.microsoft.com/office/drawing/2014/main" id="{79F9DE90-A780-93D7-2325-D09962ACE24D}"/>
              </a:ext>
            </a:extLst>
          </p:cNvPr>
          <p:cNvGrpSpPr/>
          <p:nvPr/>
        </p:nvGrpSpPr>
        <p:grpSpPr>
          <a:xfrm>
            <a:off x="7567203" y="4084489"/>
            <a:ext cx="1497873" cy="1342650"/>
            <a:chOff x="9820872" y="5944193"/>
            <a:chExt cx="3327140" cy="3470581"/>
          </a:xfrm>
        </p:grpSpPr>
        <p:sp>
          <p:nvSpPr>
            <p:cNvPr id="39" name="CuadroTexto 395">
              <a:extLst>
                <a:ext uri="{FF2B5EF4-FFF2-40B4-BE49-F238E27FC236}">
                  <a16:creationId xmlns:a16="http://schemas.microsoft.com/office/drawing/2014/main" id="{9F4E3CF4-1F1E-DE11-84AF-D1DF8A305EA9}"/>
                </a:ext>
              </a:extLst>
            </p:cNvPr>
            <p:cNvSpPr txBox="1"/>
            <p:nvPr/>
          </p:nvSpPr>
          <p:spPr>
            <a:xfrm>
              <a:off x="9820872" y="5944193"/>
              <a:ext cx="3327140" cy="755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err="1">
                  <a:solidFill>
                    <a:schemeClr val="tx2"/>
                  </a:solidFill>
                  <a:latin typeface="Poppins Medium" pitchFamily="2" charset="77"/>
                  <a:ea typeface="Lato Semibold" panose="020F0502020204030203" pitchFamily="34" charset="0"/>
                  <a:cs typeface="Poppins Medium" pitchFamily="2" charset="77"/>
                </a:rPr>
                <a:t>Criterios</a:t>
              </a:r>
              <a:endParaRPr lang="en-US" sz="1300" dirty="0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endParaRPr>
            </a:p>
          </p:txBody>
        </p:sp>
        <p:sp>
          <p:nvSpPr>
            <p:cNvPr id="40" name="Rectangle 56">
              <a:extLst>
                <a:ext uri="{FF2B5EF4-FFF2-40B4-BE49-F238E27FC236}">
                  <a16:creationId xmlns:a16="http://schemas.microsoft.com/office/drawing/2014/main" id="{CC37B3F9-56C1-93DF-1B2F-DB923B92123A}"/>
                </a:ext>
              </a:extLst>
            </p:cNvPr>
            <p:cNvSpPr/>
            <p:nvPr/>
          </p:nvSpPr>
          <p:spPr>
            <a:xfrm>
              <a:off x="9820872" y="6590523"/>
              <a:ext cx="3327140" cy="2824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Mayor </a:t>
              </a: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beneficio</a:t>
              </a:r>
              <a:endParaRPr lang="en-US" sz="1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Obtención</a:t>
              </a:r>
              <a:r>
                <a: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licenciamiento</a:t>
              </a:r>
              <a:r>
                <a: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ambiental</a:t>
              </a:r>
              <a:endParaRPr lang="en-US" sz="1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41" name="Group 126">
            <a:extLst>
              <a:ext uri="{FF2B5EF4-FFF2-40B4-BE49-F238E27FC236}">
                <a16:creationId xmlns:a16="http://schemas.microsoft.com/office/drawing/2014/main" id="{B1247E95-F99B-DC8D-6AE9-830ED49D0520}"/>
              </a:ext>
            </a:extLst>
          </p:cNvPr>
          <p:cNvGrpSpPr/>
          <p:nvPr/>
        </p:nvGrpSpPr>
        <p:grpSpPr>
          <a:xfrm>
            <a:off x="8895132" y="4905734"/>
            <a:ext cx="1497873" cy="942540"/>
            <a:chOff x="9820872" y="5944193"/>
            <a:chExt cx="3327140" cy="2436348"/>
          </a:xfrm>
        </p:grpSpPr>
        <p:sp>
          <p:nvSpPr>
            <p:cNvPr id="42" name="CuadroTexto 395">
              <a:extLst>
                <a:ext uri="{FF2B5EF4-FFF2-40B4-BE49-F238E27FC236}">
                  <a16:creationId xmlns:a16="http://schemas.microsoft.com/office/drawing/2014/main" id="{C4B842C9-4B12-D619-59CF-EE9C7C3DA6EC}"/>
                </a:ext>
              </a:extLst>
            </p:cNvPr>
            <p:cNvSpPr txBox="1"/>
            <p:nvPr/>
          </p:nvSpPr>
          <p:spPr>
            <a:xfrm>
              <a:off x="9820872" y="5944193"/>
              <a:ext cx="3327140" cy="755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err="1">
                  <a:solidFill>
                    <a:schemeClr val="tx2"/>
                  </a:solidFill>
                  <a:latin typeface="Poppins Medium" pitchFamily="2" charset="77"/>
                  <a:ea typeface="Lato Semibold" panose="020F0502020204030203" pitchFamily="34" charset="0"/>
                  <a:cs typeface="Poppins Medium" pitchFamily="2" charset="77"/>
                </a:rPr>
                <a:t>Reglas</a:t>
              </a:r>
              <a:endParaRPr lang="en-US" sz="1300" dirty="0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endParaRPr>
            </a:p>
          </p:txBody>
        </p:sp>
        <p:sp>
          <p:nvSpPr>
            <p:cNvPr id="43" name="Rectangle 56">
              <a:extLst>
                <a:ext uri="{FF2B5EF4-FFF2-40B4-BE49-F238E27FC236}">
                  <a16:creationId xmlns:a16="http://schemas.microsoft.com/office/drawing/2014/main" id="{51BB2442-B3F4-45BD-B922-E6749E0616B8}"/>
                </a:ext>
              </a:extLst>
            </p:cNvPr>
            <p:cNvSpPr/>
            <p:nvPr/>
          </p:nvSpPr>
          <p:spPr>
            <a:xfrm>
              <a:off x="9820872" y="6590523"/>
              <a:ext cx="3327140" cy="17900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Código de Red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Reglamento</a:t>
              </a:r>
              <a:r>
                <a: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de </a:t>
              </a: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Distribución</a:t>
              </a:r>
              <a:r>
                <a: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.</a:t>
              </a:r>
            </a:p>
          </p:txBody>
        </p:sp>
      </p:grpSp>
      <p:sp>
        <p:nvSpPr>
          <p:cNvPr id="46" name="Rectangle 56">
            <a:extLst>
              <a:ext uri="{FF2B5EF4-FFF2-40B4-BE49-F238E27FC236}">
                <a16:creationId xmlns:a16="http://schemas.microsoft.com/office/drawing/2014/main" id="{E50C4E1B-FF49-5002-5A1B-FD886F6483F8}"/>
              </a:ext>
            </a:extLst>
          </p:cNvPr>
          <p:cNvSpPr/>
          <p:nvPr/>
        </p:nvSpPr>
        <p:spPr>
          <a:xfrm>
            <a:off x="10463057" y="2138487"/>
            <a:ext cx="164782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Reglas</a:t>
            </a:r>
            <a:r>
              <a:rPr lang="en-US" sz="1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cambio</a:t>
            </a:r>
            <a:r>
              <a:rPr lang="en-US" sz="1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FPO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Cesión</a:t>
            </a:r>
            <a:r>
              <a:rPr lang="en-US" sz="1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13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capacidad</a:t>
            </a:r>
            <a:endParaRPr lang="en-US" sz="1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Curva</a:t>
            </a:r>
            <a:r>
              <a:rPr lang="en-US" sz="1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Garantías</a:t>
            </a:r>
            <a:endParaRPr lang="en-US" sz="1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/>
            <a:endParaRPr lang="en-US" sz="1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7" name="CuadroTexto 395">
            <a:extLst>
              <a:ext uri="{FF2B5EF4-FFF2-40B4-BE49-F238E27FC236}">
                <a16:creationId xmlns:a16="http://schemas.microsoft.com/office/drawing/2014/main" id="{586C07C5-878B-F7B8-B1CA-3417213D70E1}"/>
              </a:ext>
            </a:extLst>
          </p:cNvPr>
          <p:cNvSpPr txBox="1"/>
          <p:nvPr/>
        </p:nvSpPr>
        <p:spPr>
          <a:xfrm>
            <a:off x="10553628" y="4323144"/>
            <a:ext cx="8798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>
                <a:solidFill>
                  <a:schemeClr val="accent5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Otros</a:t>
            </a:r>
            <a:endParaRPr lang="en-US" sz="1300" dirty="0">
              <a:solidFill>
                <a:schemeClr val="accent5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  <p:sp>
        <p:nvSpPr>
          <p:cNvPr id="48" name="CuadroTexto 395">
            <a:extLst>
              <a:ext uri="{FF2B5EF4-FFF2-40B4-BE49-F238E27FC236}">
                <a16:creationId xmlns:a16="http://schemas.microsoft.com/office/drawing/2014/main" id="{B1F449ED-1C3B-3E83-EBE0-4A1EB1ED742E}"/>
              </a:ext>
            </a:extLst>
          </p:cNvPr>
          <p:cNvSpPr txBox="1"/>
          <p:nvPr/>
        </p:nvSpPr>
        <p:spPr>
          <a:xfrm>
            <a:off x="6139703" y="3563657"/>
            <a:ext cx="13406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>
                <a:solidFill>
                  <a:schemeClr val="accent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Responsable</a:t>
            </a:r>
            <a:endParaRPr lang="en-US" sz="1300" dirty="0">
              <a:solidFill>
                <a:schemeClr val="accent2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  <p:sp>
        <p:nvSpPr>
          <p:cNvPr id="49" name="CuadroTexto 395">
            <a:extLst>
              <a:ext uri="{FF2B5EF4-FFF2-40B4-BE49-F238E27FC236}">
                <a16:creationId xmlns:a16="http://schemas.microsoft.com/office/drawing/2014/main" id="{61545FC4-03A4-263E-8F28-D3BBBF4EEB06}"/>
              </a:ext>
            </a:extLst>
          </p:cNvPr>
          <p:cNvSpPr txBox="1"/>
          <p:nvPr/>
        </p:nvSpPr>
        <p:spPr>
          <a:xfrm>
            <a:off x="9055379" y="3556661"/>
            <a:ext cx="11009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>
                <a:solidFill>
                  <a:schemeClr val="accent4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Requisitos</a:t>
            </a:r>
            <a:r>
              <a:rPr lang="en-US" sz="1300" dirty="0">
                <a:solidFill>
                  <a:schemeClr val="accent4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 </a:t>
            </a:r>
            <a:r>
              <a:rPr lang="en-US" sz="1300" dirty="0" err="1">
                <a:solidFill>
                  <a:schemeClr val="accent4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técnicos</a:t>
            </a:r>
            <a:endParaRPr lang="en-US" sz="1300" dirty="0">
              <a:solidFill>
                <a:schemeClr val="accent4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  <p:sp>
        <p:nvSpPr>
          <p:cNvPr id="50" name="CuadroTexto 395">
            <a:extLst>
              <a:ext uri="{FF2B5EF4-FFF2-40B4-BE49-F238E27FC236}">
                <a16:creationId xmlns:a16="http://schemas.microsoft.com/office/drawing/2014/main" id="{D2EA13C8-BB75-0241-A3BB-5279FE2A0352}"/>
              </a:ext>
            </a:extLst>
          </p:cNvPr>
          <p:cNvSpPr txBox="1"/>
          <p:nvPr/>
        </p:nvSpPr>
        <p:spPr>
          <a:xfrm>
            <a:off x="7578057" y="2702018"/>
            <a:ext cx="11998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>
                <a:solidFill>
                  <a:schemeClr val="accent3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Criterios</a:t>
            </a:r>
            <a:r>
              <a:rPr lang="en-US" sz="1300" dirty="0">
                <a:solidFill>
                  <a:schemeClr val="accent3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Asignación</a:t>
            </a:r>
            <a:endParaRPr lang="en-US" sz="1300" dirty="0">
              <a:solidFill>
                <a:schemeClr val="accent3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3573FD4-10D6-7618-34B9-78C87FA5AEAA}"/>
              </a:ext>
            </a:extLst>
          </p:cNvPr>
          <p:cNvSpPr txBox="1"/>
          <p:nvPr/>
        </p:nvSpPr>
        <p:spPr>
          <a:xfrm>
            <a:off x="382841" y="1676822"/>
            <a:ext cx="5646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434"/>
            <a:r>
              <a:rPr lang="es-CO" sz="2400" b="1" dirty="0">
                <a:solidFill>
                  <a:srgbClr val="9A0000"/>
                </a:solidFill>
                <a:latin typeface="+mj-lt"/>
                <a:cs typeface="Calibri" panose="020F0502020204030204" pitchFamily="34" charset="0"/>
              </a:rPr>
              <a:t>Resolución CREG 075 de 2021</a:t>
            </a:r>
          </a:p>
        </p:txBody>
      </p:sp>
    </p:spTree>
    <p:extLst>
      <p:ext uri="{BB962C8B-B14F-4D97-AF65-F5344CB8AC3E}">
        <p14:creationId xmlns:p14="http://schemas.microsoft.com/office/powerpoint/2010/main" val="19227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8" grpId="0"/>
      <p:bldP spid="30" grpId="0"/>
      <p:bldP spid="31" grpId="0"/>
      <p:bldP spid="46" grpId="0"/>
      <p:bldP spid="47" grpId="0"/>
      <p:bldP spid="48" grpId="0"/>
      <p:bldP spid="49" grpId="0"/>
      <p:bldP spid="50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47179C66-54FE-4C57-98FB-83D93D9B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038" y="499037"/>
            <a:ext cx="5843708" cy="799746"/>
          </a:xfrm>
        </p:spPr>
        <p:txBody>
          <a:bodyPr>
            <a:noAutofit/>
          </a:bodyPr>
          <a:lstStyle/>
          <a:p>
            <a:pPr algn="ctr"/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Sistemas de </a:t>
            </a:r>
            <a:b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</a:br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Almacenamiento de Energía</a:t>
            </a:r>
            <a:endParaRPr lang="es-CO" sz="3500" b="1" dirty="0">
              <a:solidFill>
                <a:srgbClr val="9A0000"/>
              </a:solidFill>
              <a:latin typeface="+mj-lt"/>
            </a:endParaRPr>
          </a:p>
        </p:txBody>
      </p:sp>
      <p:pic>
        <p:nvPicPr>
          <p:cNvPr id="3" name="Imagen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8F71F075-F67A-D51D-84EF-E67D27024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13" y="1995236"/>
            <a:ext cx="2867527" cy="286752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9FEFFE8-FB2E-B97D-C4D8-93B7EFFB0275}"/>
              </a:ext>
            </a:extLst>
          </p:cNvPr>
          <p:cNvSpPr txBox="1"/>
          <p:nvPr/>
        </p:nvSpPr>
        <p:spPr>
          <a:xfrm>
            <a:off x="503338" y="5315594"/>
            <a:ext cx="43309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434"/>
            <a:r>
              <a:rPr lang="es-CO" sz="2400" b="1" u="sng" dirty="0">
                <a:solidFill>
                  <a:srgbClr val="9A0000"/>
                </a:solidFill>
                <a:latin typeface="+mj-lt"/>
                <a:cs typeface="Calibri" panose="020F0502020204030204" pitchFamily="34" charset="0"/>
              </a:rPr>
              <a:t>Resoluciones CREG </a:t>
            </a:r>
            <a:br>
              <a:rPr lang="es-CO" sz="2400" b="1" dirty="0">
                <a:solidFill>
                  <a:srgbClr val="9A0000"/>
                </a:solidFill>
                <a:latin typeface="+mj-lt"/>
                <a:cs typeface="Calibri" panose="020F0502020204030204" pitchFamily="34" charset="0"/>
              </a:rPr>
            </a:br>
            <a:r>
              <a:rPr lang="es-CO" sz="2400" b="1" dirty="0">
                <a:solidFill>
                  <a:srgbClr val="9A0000"/>
                </a:solidFill>
                <a:latin typeface="+mj-lt"/>
                <a:cs typeface="Calibri" panose="020F0502020204030204" pitchFamily="34" charset="0"/>
              </a:rPr>
              <a:t>098 de 2019  y  101 023 de 2022</a:t>
            </a:r>
          </a:p>
        </p:txBody>
      </p:sp>
      <p:sp>
        <p:nvSpPr>
          <p:cNvPr id="90" name="Rounded Rectangle 97">
            <a:extLst>
              <a:ext uri="{FF2B5EF4-FFF2-40B4-BE49-F238E27FC236}">
                <a16:creationId xmlns:a16="http://schemas.microsoft.com/office/drawing/2014/main" id="{517A89EC-C5BC-1434-DF67-6916D492B628}"/>
              </a:ext>
            </a:extLst>
          </p:cNvPr>
          <p:cNvSpPr/>
          <p:nvPr/>
        </p:nvSpPr>
        <p:spPr>
          <a:xfrm>
            <a:off x="8475117" y="2230082"/>
            <a:ext cx="1356339" cy="563817"/>
          </a:xfrm>
          <a:prstGeom prst="roundRect">
            <a:avLst>
              <a:gd name="adj" fmla="val 50000"/>
            </a:avLst>
          </a:prstGeom>
          <a:solidFill>
            <a:srgbClr val="04A7A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ounded Rectangle 94">
            <a:extLst>
              <a:ext uri="{FF2B5EF4-FFF2-40B4-BE49-F238E27FC236}">
                <a16:creationId xmlns:a16="http://schemas.microsoft.com/office/drawing/2014/main" id="{98FF1EB3-7768-63E0-26F5-5BABC40A02B2}"/>
              </a:ext>
            </a:extLst>
          </p:cNvPr>
          <p:cNvSpPr/>
          <p:nvPr/>
        </p:nvSpPr>
        <p:spPr>
          <a:xfrm>
            <a:off x="9949068" y="4762197"/>
            <a:ext cx="1356339" cy="563817"/>
          </a:xfrm>
          <a:prstGeom prst="roundRect">
            <a:avLst>
              <a:gd name="adj" fmla="val 50000"/>
            </a:avLst>
          </a:prstGeom>
          <a:solidFill>
            <a:srgbClr val="048EB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ounded Rectangle 93">
            <a:extLst>
              <a:ext uri="{FF2B5EF4-FFF2-40B4-BE49-F238E27FC236}">
                <a16:creationId xmlns:a16="http://schemas.microsoft.com/office/drawing/2014/main" id="{0B04F7BA-D598-9AB4-F63F-7611B12EC9C0}"/>
              </a:ext>
            </a:extLst>
          </p:cNvPr>
          <p:cNvSpPr/>
          <p:nvPr/>
        </p:nvSpPr>
        <p:spPr>
          <a:xfrm>
            <a:off x="7089425" y="4762197"/>
            <a:ext cx="1356339" cy="563817"/>
          </a:xfrm>
          <a:prstGeom prst="roundRect">
            <a:avLst>
              <a:gd name="adj" fmla="val 50000"/>
            </a:avLst>
          </a:prstGeom>
          <a:solidFill>
            <a:srgbClr val="00BD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Forma libre 528">
            <a:extLst>
              <a:ext uri="{FF2B5EF4-FFF2-40B4-BE49-F238E27FC236}">
                <a16:creationId xmlns:a16="http://schemas.microsoft.com/office/drawing/2014/main" id="{67950F37-4613-CDA4-2389-64E671D9AE60}"/>
              </a:ext>
            </a:extLst>
          </p:cNvPr>
          <p:cNvSpPr/>
          <p:nvPr/>
        </p:nvSpPr>
        <p:spPr>
          <a:xfrm>
            <a:off x="4192334" y="2453560"/>
            <a:ext cx="7185268" cy="2648348"/>
          </a:xfrm>
          <a:custGeom>
            <a:avLst/>
            <a:gdLst>
              <a:gd name="connsiteX0" fmla="*/ 1261785 w 1261700"/>
              <a:gd name="connsiteY0" fmla="*/ 259694 h 511894"/>
              <a:gd name="connsiteX1" fmla="*/ 1178516 w 1261700"/>
              <a:gd name="connsiteY1" fmla="*/ 36064 h 511894"/>
              <a:gd name="connsiteX2" fmla="*/ 1074525 w 1261700"/>
              <a:gd name="connsiteY2" fmla="*/ 36885 h 511894"/>
              <a:gd name="connsiteX3" fmla="*/ 919092 w 1261700"/>
              <a:gd name="connsiteY3" fmla="*/ 475272 h 511894"/>
              <a:gd name="connsiteX4" fmla="*/ 814518 w 1261700"/>
              <a:gd name="connsiteY4" fmla="*/ 474451 h 511894"/>
              <a:gd name="connsiteX5" fmla="*/ 671065 w 1261700"/>
              <a:gd name="connsiteY5" fmla="*/ 48742 h 511894"/>
              <a:gd name="connsiteX6" fmla="*/ 566230 w 1261700"/>
              <a:gd name="connsiteY6" fmla="*/ 48673 h 511894"/>
              <a:gd name="connsiteX7" fmla="*/ 423384 w 1261700"/>
              <a:gd name="connsiteY7" fmla="*/ 470721 h 511894"/>
              <a:gd name="connsiteX8" fmla="*/ 318549 w 1261700"/>
              <a:gd name="connsiteY8" fmla="*/ 470652 h 511894"/>
              <a:gd name="connsiteX9" fmla="*/ 176308 w 1261700"/>
              <a:gd name="connsiteY9" fmla="*/ 48551 h 511894"/>
              <a:gd name="connsiteX10" fmla="*/ 71474 w 1261700"/>
              <a:gd name="connsiteY10" fmla="*/ 48482 h 511894"/>
              <a:gd name="connsiteX11" fmla="*/ 46 w 1261700"/>
              <a:gd name="connsiteY11" fmla="*/ 259586 h 51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1700" h="511894">
                <a:moveTo>
                  <a:pt x="1261785" y="259694"/>
                </a:moveTo>
                <a:lnTo>
                  <a:pt x="1178516" y="36064"/>
                </a:lnTo>
                <a:cubicBezTo>
                  <a:pt x="1160481" y="-12363"/>
                  <a:pt x="1091793" y="-11825"/>
                  <a:pt x="1074525" y="36885"/>
                </a:cubicBezTo>
                <a:lnTo>
                  <a:pt x="919092" y="475272"/>
                </a:lnTo>
                <a:cubicBezTo>
                  <a:pt x="901533" y="524796"/>
                  <a:pt x="831303" y="524244"/>
                  <a:pt x="814518" y="474451"/>
                </a:cubicBezTo>
                <a:lnTo>
                  <a:pt x="671065" y="48742"/>
                </a:lnTo>
                <a:cubicBezTo>
                  <a:pt x="654181" y="-1434"/>
                  <a:pt x="583207" y="-1480"/>
                  <a:pt x="566230" y="48673"/>
                </a:cubicBezTo>
                <a:lnTo>
                  <a:pt x="423384" y="470721"/>
                </a:lnTo>
                <a:cubicBezTo>
                  <a:pt x="406407" y="520875"/>
                  <a:pt x="335456" y="520828"/>
                  <a:pt x="318549" y="470652"/>
                </a:cubicBezTo>
                <a:lnTo>
                  <a:pt x="176308" y="48551"/>
                </a:lnTo>
                <a:cubicBezTo>
                  <a:pt x="159424" y="-1626"/>
                  <a:pt x="88450" y="-1672"/>
                  <a:pt x="71474" y="48482"/>
                </a:cubicBezTo>
                <a:lnTo>
                  <a:pt x="46" y="259586"/>
                </a:lnTo>
              </a:path>
            </a:pathLst>
          </a:custGeom>
          <a:noFill/>
          <a:ln w="25400" cap="rnd">
            <a:solidFill>
              <a:srgbClr val="FFFFFF">
                <a:lumMod val="85000"/>
              </a:srgbClr>
            </a:solidFill>
            <a:custDash>
              <a:ds d="525000" sp="525000"/>
            </a:custDash>
            <a:round/>
          </a:ln>
        </p:spPr>
        <p:txBody>
          <a:bodyPr rtlCol="0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00" b="1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</a:endParaRPr>
          </a:p>
        </p:txBody>
      </p:sp>
      <p:sp>
        <p:nvSpPr>
          <p:cNvPr id="94" name="Rounded Rectangle 1">
            <a:extLst>
              <a:ext uri="{FF2B5EF4-FFF2-40B4-BE49-F238E27FC236}">
                <a16:creationId xmlns:a16="http://schemas.microsoft.com/office/drawing/2014/main" id="{422F8851-7D5E-D0B5-F002-E99E306C2341}"/>
              </a:ext>
            </a:extLst>
          </p:cNvPr>
          <p:cNvSpPr/>
          <p:nvPr/>
        </p:nvSpPr>
        <p:spPr>
          <a:xfrm>
            <a:off x="4218525" y="4762197"/>
            <a:ext cx="1356339" cy="563817"/>
          </a:xfrm>
          <a:prstGeom prst="roundRect">
            <a:avLst>
              <a:gd name="adj" fmla="val 50000"/>
            </a:avLst>
          </a:prstGeom>
          <a:solidFill>
            <a:srgbClr val="73E0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Forma libre 529">
            <a:extLst>
              <a:ext uri="{FF2B5EF4-FFF2-40B4-BE49-F238E27FC236}">
                <a16:creationId xmlns:a16="http://schemas.microsoft.com/office/drawing/2014/main" id="{A331E06F-CDB3-BE6B-48E3-4DE0334BDD73}"/>
              </a:ext>
            </a:extLst>
          </p:cNvPr>
          <p:cNvSpPr/>
          <p:nvPr/>
        </p:nvSpPr>
        <p:spPr>
          <a:xfrm>
            <a:off x="4657498" y="2239874"/>
            <a:ext cx="478393" cy="563817"/>
          </a:xfrm>
          <a:custGeom>
            <a:avLst/>
            <a:gdLst>
              <a:gd name="connsiteX0" fmla="*/ 109317 w 108978"/>
              <a:gd name="connsiteY0" fmla="*/ 54682 h 108978"/>
              <a:gd name="connsiteX1" fmla="*/ 54682 w 108978"/>
              <a:gd name="connsiteY1" fmla="*/ 109317 h 108978"/>
              <a:gd name="connsiteX2" fmla="*/ 46 w 108978"/>
              <a:gd name="connsiteY2" fmla="*/ 54682 h 108978"/>
              <a:gd name="connsiteX3" fmla="*/ 54682 w 108978"/>
              <a:gd name="connsiteY3" fmla="*/ 46 h 108978"/>
              <a:gd name="connsiteX4" fmla="*/ 54689 w 108978"/>
              <a:gd name="connsiteY4" fmla="*/ 46 h 108978"/>
              <a:gd name="connsiteX5" fmla="*/ 109317 w 108978"/>
              <a:gd name="connsiteY5" fmla="*/ 54674 h 108978"/>
              <a:gd name="connsiteX6" fmla="*/ 109317 w 108978"/>
              <a:gd name="connsiteY6" fmla="*/ 54682 h 10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978" h="108978">
                <a:moveTo>
                  <a:pt x="109317" y="54682"/>
                </a:moveTo>
                <a:cubicBezTo>
                  <a:pt x="109317" y="84856"/>
                  <a:pt x="84856" y="109317"/>
                  <a:pt x="54682" y="109317"/>
                </a:cubicBezTo>
                <a:cubicBezTo>
                  <a:pt x="24507" y="109317"/>
                  <a:pt x="46" y="84856"/>
                  <a:pt x="46" y="54682"/>
                </a:cubicBezTo>
                <a:cubicBezTo>
                  <a:pt x="46" y="24507"/>
                  <a:pt x="24507" y="46"/>
                  <a:pt x="54682" y="46"/>
                </a:cubicBezTo>
                <a:cubicBezTo>
                  <a:pt x="54684" y="46"/>
                  <a:pt x="54687" y="46"/>
                  <a:pt x="54689" y="46"/>
                </a:cubicBezTo>
                <a:cubicBezTo>
                  <a:pt x="84859" y="46"/>
                  <a:pt x="109317" y="24504"/>
                  <a:pt x="109317" y="54674"/>
                </a:cubicBezTo>
                <a:cubicBezTo>
                  <a:pt x="109317" y="54677"/>
                  <a:pt x="109317" y="54679"/>
                  <a:pt x="109317" y="54682"/>
                </a:cubicBezTo>
              </a:path>
            </a:pathLst>
          </a:custGeom>
          <a:solidFill>
            <a:srgbClr val="73E019"/>
          </a:solidFill>
          <a:ln w="76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96" name="CuadroTexto 395">
            <a:extLst>
              <a:ext uri="{FF2B5EF4-FFF2-40B4-BE49-F238E27FC236}">
                <a16:creationId xmlns:a16="http://schemas.microsoft.com/office/drawing/2014/main" id="{141CE2E8-7B5C-E6AB-DE88-B51521AE4AB0}"/>
              </a:ext>
            </a:extLst>
          </p:cNvPr>
          <p:cNvSpPr txBox="1"/>
          <p:nvPr/>
        </p:nvSpPr>
        <p:spPr>
          <a:xfrm>
            <a:off x="4268715" y="4934581"/>
            <a:ext cx="12465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434"/>
            <a:r>
              <a:rPr lang="en-US" sz="1300" b="1" dirty="0" err="1">
                <a:solidFill>
                  <a:srgbClr val="FFFFFF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Aplicación</a:t>
            </a:r>
            <a:endParaRPr lang="en-US" sz="1300" b="1" dirty="0">
              <a:solidFill>
                <a:srgbClr val="FFFFFF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  <p:sp>
        <p:nvSpPr>
          <p:cNvPr id="99" name="Forma libre 533">
            <a:extLst>
              <a:ext uri="{FF2B5EF4-FFF2-40B4-BE49-F238E27FC236}">
                <a16:creationId xmlns:a16="http://schemas.microsoft.com/office/drawing/2014/main" id="{4666B9D4-8249-9138-6951-A0D0CEE67640}"/>
              </a:ext>
            </a:extLst>
          </p:cNvPr>
          <p:cNvSpPr/>
          <p:nvPr/>
        </p:nvSpPr>
        <p:spPr>
          <a:xfrm>
            <a:off x="10384490" y="2239713"/>
            <a:ext cx="478393" cy="563817"/>
          </a:xfrm>
          <a:custGeom>
            <a:avLst/>
            <a:gdLst>
              <a:gd name="connsiteX0" fmla="*/ 109317 w 108978"/>
              <a:gd name="connsiteY0" fmla="*/ 54712 h 108978"/>
              <a:gd name="connsiteX1" fmla="*/ 54651 w 108978"/>
              <a:gd name="connsiteY1" fmla="*/ 109317 h 108978"/>
              <a:gd name="connsiteX2" fmla="*/ 46 w 108978"/>
              <a:gd name="connsiteY2" fmla="*/ 54651 h 108978"/>
              <a:gd name="connsiteX3" fmla="*/ 54705 w 108978"/>
              <a:gd name="connsiteY3" fmla="*/ 46 h 108978"/>
              <a:gd name="connsiteX4" fmla="*/ 109340 w 108978"/>
              <a:gd name="connsiteY4" fmla="*/ 54666 h 108978"/>
              <a:gd name="connsiteX5" fmla="*/ 109340 w 108978"/>
              <a:gd name="connsiteY5" fmla="*/ 54682 h 10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978" h="108978">
                <a:moveTo>
                  <a:pt x="109317" y="54712"/>
                </a:moveTo>
                <a:cubicBezTo>
                  <a:pt x="109300" y="84887"/>
                  <a:pt x="84825" y="109334"/>
                  <a:pt x="54651" y="109317"/>
                </a:cubicBezTo>
                <a:cubicBezTo>
                  <a:pt x="24477" y="109300"/>
                  <a:pt x="29" y="84825"/>
                  <a:pt x="46" y="54651"/>
                </a:cubicBezTo>
                <a:cubicBezTo>
                  <a:pt x="63" y="24479"/>
                  <a:pt x="24533" y="34"/>
                  <a:pt x="54705" y="46"/>
                </a:cubicBezTo>
                <a:cubicBezTo>
                  <a:pt x="84875" y="42"/>
                  <a:pt x="109336" y="24496"/>
                  <a:pt x="109340" y="54666"/>
                </a:cubicBezTo>
                <a:cubicBezTo>
                  <a:pt x="109340" y="54671"/>
                  <a:pt x="109340" y="54676"/>
                  <a:pt x="109340" y="54682"/>
                </a:cubicBezTo>
              </a:path>
            </a:pathLst>
          </a:custGeom>
          <a:solidFill>
            <a:srgbClr val="048EBD"/>
          </a:solidFill>
          <a:ln w="76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00" name="CuadroTexto 395">
            <a:extLst>
              <a:ext uri="{FF2B5EF4-FFF2-40B4-BE49-F238E27FC236}">
                <a16:creationId xmlns:a16="http://schemas.microsoft.com/office/drawing/2014/main" id="{8DB97FD2-05C6-7D5F-8581-68D231E2EA25}"/>
              </a:ext>
            </a:extLst>
          </p:cNvPr>
          <p:cNvSpPr txBox="1"/>
          <p:nvPr/>
        </p:nvSpPr>
        <p:spPr>
          <a:xfrm>
            <a:off x="10163873" y="4934581"/>
            <a:ext cx="9196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434"/>
            <a:r>
              <a:rPr lang="en-US" sz="1300" b="1" dirty="0">
                <a:solidFill>
                  <a:srgbClr val="FFFFFF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Calidad</a:t>
            </a:r>
          </a:p>
        </p:txBody>
      </p:sp>
      <p:sp>
        <p:nvSpPr>
          <p:cNvPr id="106" name="Forma libre 531">
            <a:extLst>
              <a:ext uri="{FF2B5EF4-FFF2-40B4-BE49-F238E27FC236}">
                <a16:creationId xmlns:a16="http://schemas.microsoft.com/office/drawing/2014/main" id="{28FE59E2-2CBB-30EB-2BC1-F9F89545800F}"/>
              </a:ext>
            </a:extLst>
          </p:cNvPr>
          <p:cNvSpPr/>
          <p:nvPr/>
        </p:nvSpPr>
        <p:spPr>
          <a:xfrm>
            <a:off x="7496210" y="2239874"/>
            <a:ext cx="478393" cy="563817"/>
          </a:xfrm>
          <a:custGeom>
            <a:avLst/>
            <a:gdLst>
              <a:gd name="connsiteX0" fmla="*/ 109301 w 108978"/>
              <a:gd name="connsiteY0" fmla="*/ 54682 h 108978"/>
              <a:gd name="connsiteX1" fmla="*/ 54666 w 108978"/>
              <a:gd name="connsiteY1" fmla="*/ 109302 h 108978"/>
              <a:gd name="connsiteX2" fmla="*/ 46 w 108978"/>
              <a:gd name="connsiteY2" fmla="*/ 54666 h 108978"/>
              <a:gd name="connsiteX3" fmla="*/ 54674 w 108978"/>
              <a:gd name="connsiteY3" fmla="*/ 46 h 108978"/>
              <a:gd name="connsiteX4" fmla="*/ 109301 w 108978"/>
              <a:gd name="connsiteY4" fmla="*/ 54674 h 108978"/>
              <a:gd name="connsiteX5" fmla="*/ 109301 w 108978"/>
              <a:gd name="connsiteY5" fmla="*/ 54682 h 10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978" h="108978">
                <a:moveTo>
                  <a:pt x="109301" y="54682"/>
                </a:moveTo>
                <a:cubicBezTo>
                  <a:pt x="109297" y="84852"/>
                  <a:pt x="84836" y="109306"/>
                  <a:pt x="54666" y="109302"/>
                </a:cubicBezTo>
                <a:cubicBezTo>
                  <a:pt x="24496" y="109297"/>
                  <a:pt x="42" y="84836"/>
                  <a:pt x="46" y="54666"/>
                </a:cubicBezTo>
                <a:cubicBezTo>
                  <a:pt x="51" y="24499"/>
                  <a:pt x="24507" y="46"/>
                  <a:pt x="54674" y="46"/>
                </a:cubicBezTo>
                <a:cubicBezTo>
                  <a:pt x="84844" y="46"/>
                  <a:pt x="109301" y="24504"/>
                  <a:pt x="109301" y="54674"/>
                </a:cubicBezTo>
                <a:cubicBezTo>
                  <a:pt x="109301" y="54677"/>
                  <a:pt x="109301" y="54679"/>
                  <a:pt x="109301" y="54682"/>
                </a:cubicBezTo>
              </a:path>
            </a:pathLst>
          </a:custGeom>
          <a:solidFill>
            <a:srgbClr val="00BD7D"/>
          </a:solidFill>
          <a:ln w="76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07" name="CuadroTexto 395">
            <a:extLst>
              <a:ext uri="{FF2B5EF4-FFF2-40B4-BE49-F238E27FC236}">
                <a16:creationId xmlns:a16="http://schemas.microsoft.com/office/drawing/2014/main" id="{84C5070C-B592-E59E-FF0B-F282249111AD}"/>
              </a:ext>
            </a:extLst>
          </p:cNvPr>
          <p:cNvSpPr txBox="1"/>
          <p:nvPr/>
        </p:nvSpPr>
        <p:spPr>
          <a:xfrm>
            <a:off x="7020524" y="4934581"/>
            <a:ext cx="149494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434"/>
            <a:r>
              <a:rPr lang="en-US" sz="1300" b="1" dirty="0" err="1">
                <a:solidFill>
                  <a:srgbClr val="FFFFFF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Ejecución</a:t>
            </a:r>
            <a:endParaRPr lang="en-US" sz="1300" b="1" dirty="0">
              <a:solidFill>
                <a:srgbClr val="FFFFFF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  <p:grpSp>
        <p:nvGrpSpPr>
          <p:cNvPr id="108" name="Gráfico 22">
            <a:extLst>
              <a:ext uri="{FF2B5EF4-FFF2-40B4-BE49-F238E27FC236}">
                <a16:creationId xmlns:a16="http://schemas.microsoft.com/office/drawing/2014/main" id="{C0F0B710-BD4A-672D-AAAD-62CD189A2F2F}"/>
              </a:ext>
            </a:extLst>
          </p:cNvPr>
          <p:cNvGrpSpPr/>
          <p:nvPr/>
        </p:nvGrpSpPr>
        <p:grpSpPr>
          <a:xfrm>
            <a:off x="4794204" y="2396729"/>
            <a:ext cx="195595" cy="230521"/>
            <a:chOff x="8609044" y="1513207"/>
            <a:chExt cx="599678" cy="599677"/>
          </a:xfrm>
          <a:solidFill>
            <a:srgbClr val="FFFFFF"/>
          </a:solidFill>
        </p:grpSpPr>
        <p:sp>
          <p:nvSpPr>
            <p:cNvPr id="109" name="Forma libre 340">
              <a:extLst>
                <a:ext uri="{FF2B5EF4-FFF2-40B4-BE49-F238E27FC236}">
                  <a16:creationId xmlns:a16="http://schemas.microsoft.com/office/drawing/2014/main" id="{C43F1CF0-1DE6-E091-89E6-BB8EF422E5E4}"/>
                </a:ext>
              </a:extLst>
            </p:cNvPr>
            <p:cNvSpPr/>
            <p:nvPr/>
          </p:nvSpPr>
          <p:spPr>
            <a:xfrm>
              <a:off x="8840245" y="1513207"/>
              <a:ext cx="137700" cy="137700"/>
            </a:xfrm>
            <a:custGeom>
              <a:avLst/>
              <a:gdLst>
                <a:gd name="connsiteX0" fmla="*/ 136956 w 137700"/>
                <a:gd name="connsiteY0" fmla="*/ 68956 h 137700"/>
                <a:gd name="connsiteX1" fmla="*/ 68956 w 137700"/>
                <a:gd name="connsiteY1" fmla="*/ 136956 h 137700"/>
                <a:gd name="connsiteX2" fmla="*/ 956 w 137700"/>
                <a:gd name="connsiteY2" fmla="*/ 68956 h 137700"/>
                <a:gd name="connsiteX3" fmla="*/ 68956 w 137700"/>
                <a:gd name="connsiteY3" fmla="*/ 956 h 137700"/>
                <a:gd name="connsiteX4" fmla="*/ 136956 w 137700"/>
                <a:gd name="connsiteY4" fmla="*/ 68956 h 13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00" h="137700">
                  <a:moveTo>
                    <a:pt x="136956" y="68956"/>
                  </a:moveTo>
                  <a:cubicBezTo>
                    <a:pt x="136956" y="106511"/>
                    <a:pt x="106511" y="136956"/>
                    <a:pt x="68956" y="136956"/>
                  </a:cubicBezTo>
                  <a:cubicBezTo>
                    <a:pt x="31401" y="136956"/>
                    <a:pt x="956" y="106511"/>
                    <a:pt x="956" y="68956"/>
                  </a:cubicBezTo>
                  <a:cubicBezTo>
                    <a:pt x="956" y="31401"/>
                    <a:pt x="31401" y="956"/>
                    <a:pt x="68956" y="956"/>
                  </a:cubicBezTo>
                  <a:cubicBezTo>
                    <a:pt x="106511" y="956"/>
                    <a:pt x="136956" y="31401"/>
                    <a:pt x="136956" y="689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3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10" name="Forma libre 341">
              <a:extLst>
                <a:ext uri="{FF2B5EF4-FFF2-40B4-BE49-F238E27FC236}">
                  <a16:creationId xmlns:a16="http://schemas.microsoft.com/office/drawing/2014/main" id="{6C150844-9333-A806-7773-7795B09DCD17}"/>
                </a:ext>
              </a:extLst>
            </p:cNvPr>
            <p:cNvSpPr/>
            <p:nvPr/>
          </p:nvSpPr>
          <p:spPr>
            <a:xfrm>
              <a:off x="8785845" y="1662807"/>
              <a:ext cx="246076" cy="123675"/>
            </a:xfrm>
            <a:custGeom>
              <a:avLst/>
              <a:gdLst>
                <a:gd name="connsiteX0" fmla="*/ 30095 w 246075"/>
                <a:gd name="connsiteY0" fmla="*/ 123357 h 123675"/>
                <a:gd name="connsiteX1" fmla="*/ 216618 w 246075"/>
                <a:gd name="connsiteY1" fmla="*/ 123357 h 123675"/>
                <a:gd name="connsiteX2" fmla="*/ 245757 w 246075"/>
                <a:gd name="connsiteY2" fmla="*/ 91906 h 123675"/>
                <a:gd name="connsiteX3" fmla="*/ 245757 w 246075"/>
                <a:gd name="connsiteY3" fmla="*/ 83194 h 123675"/>
                <a:gd name="connsiteX4" fmla="*/ 216378 w 246075"/>
                <a:gd name="connsiteY4" fmla="*/ 29019 h 123675"/>
                <a:gd name="connsiteX5" fmla="*/ 123357 w 246075"/>
                <a:gd name="connsiteY5" fmla="*/ 956 h 123675"/>
                <a:gd name="connsiteX6" fmla="*/ 30335 w 246075"/>
                <a:gd name="connsiteY6" fmla="*/ 29019 h 123675"/>
                <a:gd name="connsiteX7" fmla="*/ 956 w 246075"/>
                <a:gd name="connsiteY7" fmla="*/ 83194 h 123675"/>
                <a:gd name="connsiteX8" fmla="*/ 956 w 246075"/>
                <a:gd name="connsiteY8" fmla="*/ 91906 h 123675"/>
                <a:gd name="connsiteX9" fmla="*/ 30095 w 246075"/>
                <a:gd name="connsiteY9" fmla="*/ 123357 h 12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75" h="123675">
                  <a:moveTo>
                    <a:pt x="30095" y="123357"/>
                  </a:moveTo>
                  <a:lnTo>
                    <a:pt x="216618" y="123357"/>
                  </a:lnTo>
                  <a:cubicBezTo>
                    <a:pt x="232688" y="123357"/>
                    <a:pt x="245757" y="109251"/>
                    <a:pt x="245757" y="91906"/>
                  </a:cubicBezTo>
                  <a:lnTo>
                    <a:pt x="245757" y="83194"/>
                  </a:lnTo>
                  <a:cubicBezTo>
                    <a:pt x="245757" y="60470"/>
                    <a:pt x="234508" y="39711"/>
                    <a:pt x="216378" y="29019"/>
                  </a:cubicBezTo>
                  <a:cubicBezTo>
                    <a:pt x="194664" y="16215"/>
                    <a:pt x="160903" y="956"/>
                    <a:pt x="123357" y="956"/>
                  </a:cubicBezTo>
                  <a:cubicBezTo>
                    <a:pt x="85810" y="956"/>
                    <a:pt x="52049" y="16217"/>
                    <a:pt x="30335" y="29019"/>
                  </a:cubicBezTo>
                  <a:cubicBezTo>
                    <a:pt x="12206" y="39710"/>
                    <a:pt x="956" y="60470"/>
                    <a:pt x="956" y="83194"/>
                  </a:cubicBezTo>
                  <a:lnTo>
                    <a:pt x="956" y="91906"/>
                  </a:lnTo>
                  <a:cubicBezTo>
                    <a:pt x="956" y="109253"/>
                    <a:pt x="14025" y="123357"/>
                    <a:pt x="30095" y="1233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3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11" name="Forma libre 342">
              <a:extLst>
                <a:ext uri="{FF2B5EF4-FFF2-40B4-BE49-F238E27FC236}">
                  <a16:creationId xmlns:a16="http://schemas.microsoft.com/office/drawing/2014/main" id="{7A17EAFE-73FB-2693-9030-7EFFB2F81ADB}"/>
                </a:ext>
              </a:extLst>
            </p:cNvPr>
            <p:cNvSpPr/>
            <p:nvPr/>
          </p:nvSpPr>
          <p:spPr>
            <a:xfrm>
              <a:off x="8663444" y="1839608"/>
              <a:ext cx="137700" cy="137700"/>
            </a:xfrm>
            <a:custGeom>
              <a:avLst/>
              <a:gdLst>
                <a:gd name="connsiteX0" fmla="*/ 136956 w 137700"/>
                <a:gd name="connsiteY0" fmla="*/ 68956 h 137700"/>
                <a:gd name="connsiteX1" fmla="*/ 68956 w 137700"/>
                <a:gd name="connsiteY1" fmla="*/ 136956 h 137700"/>
                <a:gd name="connsiteX2" fmla="*/ 956 w 137700"/>
                <a:gd name="connsiteY2" fmla="*/ 68956 h 137700"/>
                <a:gd name="connsiteX3" fmla="*/ 68956 w 137700"/>
                <a:gd name="connsiteY3" fmla="*/ 956 h 137700"/>
                <a:gd name="connsiteX4" fmla="*/ 136956 w 137700"/>
                <a:gd name="connsiteY4" fmla="*/ 68956 h 13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00" h="137700">
                  <a:moveTo>
                    <a:pt x="136956" y="68956"/>
                  </a:moveTo>
                  <a:cubicBezTo>
                    <a:pt x="136956" y="106511"/>
                    <a:pt x="106511" y="136956"/>
                    <a:pt x="68956" y="136956"/>
                  </a:cubicBezTo>
                  <a:cubicBezTo>
                    <a:pt x="31401" y="136956"/>
                    <a:pt x="956" y="106511"/>
                    <a:pt x="956" y="68956"/>
                  </a:cubicBezTo>
                  <a:cubicBezTo>
                    <a:pt x="956" y="31401"/>
                    <a:pt x="31401" y="956"/>
                    <a:pt x="68956" y="956"/>
                  </a:cubicBezTo>
                  <a:cubicBezTo>
                    <a:pt x="106511" y="956"/>
                    <a:pt x="136956" y="31401"/>
                    <a:pt x="136956" y="689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3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12" name="Forma libre 343">
              <a:extLst>
                <a:ext uri="{FF2B5EF4-FFF2-40B4-BE49-F238E27FC236}">
                  <a16:creationId xmlns:a16="http://schemas.microsoft.com/office/drawing/2014/main" id="{099A9D15-0879-1074-C2E9-EC09CCAD5015}"/>
                </a:ext>
              </a:extLst>
            </p:cNvPr>
            <p:cNvSpPr/>
            <p:nvPr/>
          </p:nvSpPr>
          <p:spPr>
            <a:xfrm>
              <a:off x="8609044" y="1989209"/>
              <a:ext cx="246076" cy="123675"/>
            </a:xfrm>
            <a:custGeom>
              <a:avLst/>
              <a:gdLst>
                <a:gd name="connsiteX0" fmla="*/ 216378 w 246075"/>
                <a:gd name="connsiteY0" fmla="*/ 29019 h 123675"/>
                <a:gd name="connsiteX1" fmla="*/ 123357 w 246075"/>
                <a:gd name="connsiteY1" fmla="*/ 956 h 123675"/>
                <a:gd name="connsiteX2" fmla="*/ 30335 w 246075"/>
                <a:gd name="connsiteY2" fmla="*/ 29019 h 123675"/>
                <a:gd name="connsiteX3" fmla="*/ 956 w 246075"/>
                <a:gd name="connsiteY3" fmla="*/ 83193 h 123675"/>
                <a:gd name="connsiteX4" fmla="*/ 956 w 246075"/>
                <a:gd name="connsiteY4" fmla="*/ 91905 h 123675"/>
                <a:gd name="connsiteX5" fmla="*/ 30095 w 246075"/>
                <a:gd name="connsiteY5" fmla="*/ 123355 h 123675"/>
                <a:gd name="connsiteX6" fmla="*/ 216618 w 246075"/>
                <a:gd name="connsiteY6" fmla="*/ 123355 h 123675"/>
                <a:gd name="connsiteX7" fmla="*/ 245757 w 246075"/>
                <a:gd name="connsiteY7" fmla="*/ 91905 h 123675"/>
                <a:gd name="connsiteX8" fmla="*/ 245757 w 246075"/>
                <a:gd name="connsiteY8" fmla="*/ 83193 h 123675"/>
                <a:gd name="connsiteX9" fmla="*/ 216378 w 246075"/>
                <a:gd name="connsiteY9" fmla="*/ 29019 h 12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75" h="123675">
                  <a:moveTo>
                    <a:pt x="216378" y="29019"/>
                  </a:moveTo>
                  <a:cubicBezTo>
                    <a:pt x="194664" y="16215"/>
                    <a:pt x="160903" y="956"/>
                    <a:pt x="123357" y="956"/>
                  </a:cubicBezTo>
                  <a:cubicBezTo>
                    <a:pt x="85810" y="956"/>
                    <a:pt x="52050" y="16217"/>
                    <a:pt x="30335" y="29019"/>
                  </a:cubicBezTo>
                  <a:cubicBezTo>
                    <a:pt x="12206" y="39710"/>
                    <a:pt x="956" y="60468"/>
                    <a:pt x="956" y="83193"/>
                  </a:cubicBezTo>
                  <a:lnTo>
                    <a:pt x="956" y="91905"/>
                  </a:lnTo>
                  <a:cubicBezTo>
                    <a:pt x="956" y="109250"/>
                    <a:pt x="14025" y="123355"/>
                    <a:pt x="30095" y="123355"/>
                  </a:cubicBezTo>
                  <a:lnTo>
                    <a:pt x="216618" y="123355"/>
                  </a:lnTo>
                  <a:cubicBezTo>
                    <a:pt x="232688" y="123355"/>
                    <a:pt x="245757" y="109250"/>
                    <a:pt x="245757" y="91905"/>
                  </a:cubicBezTo>
                  <a:lnTo>
                    <a:pt x="245757" y="83193"/>
                  </a:lnTo>
                  <a:cubicBezTo>
                    <a:pt x="245757" y="60468"/>
                    <a:pt x="234508" y="39710"/>
                    <a:pt x="216378" y="290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3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13" name="Forma libre 344">
              <a:extLst>
                <a:ext uri="{FF2B5EF4-FFF2-40B4-BE49-F238E27FC236}">
                  <a16:creationId xmlns:a16="http://schemas.microsoft.com/office/drawing/2014/main" id="{C746696F-BA97-0DCC-9B5D-1C38024081EE}"/>
                </a:ext>
              </a:extLst>
            </p:cNvPr>
            <p:cNvSpPr/>
            <p:nvPr/>
          </p:nvSpPr>
          <p:spPr>
            <a:xfrm>
              <a:off x="9017045" y="1839608"/>
              <a:ext cx="137700" cy="137700"/>
            </a:xfrm>
            <a:custGeom>
              <a:avLst/>
              <a:gdLst>
                <a:gd name="connsiteX0" fmla="*/ 136956 w 137700"/>
                <a:gd name="connsiteY0" fmla="*/ 68956 h 137700"/>
                <a:gd name="connsiteX1" fmla="*/ 68956 w 137700"/>
                <a:gd name="connsiteY1" fmla="*/ 136956 h 137700"/>
                <a:gd name="connsiteX2" fmla="*/ 956 w 137700"/>
                <a:gd name="connsiteY2" fmla="*/ 68956 h 137700"/>
                <a:gd name="connsiteX3" fmla="*/ 68956 w 137700"/>
                <a:gd name="connsiteY3" fmla="*/ 956 h 137700"/>
                <a:gd name="connsiteX4" fmla="*/ 136956 w 137700"/>
                <a:gd name="connsiteY4" fmla="*/ 68956 h 13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00" h="137700">
                  <a:moveTo>
                    <a:pt x="136956" y="68956"/>
                  </a:moveTo>
                  <a:cubicBezTo>
                    <a:pt x="136956" y="106511"/>
                    <a:pt x="106511" y="136956"/>
                    <a:pt x="68956" y="136956"/>
                  </a:cubicBezTo>
                  <a:cubicBezTo>
                    <a:pt x="31401" y="136956"/>
                    <a:pt x="956" y="106511"/>
                    <a:pt x="956" y="68956"/>
                  </a:cubicBezTo>
                  <a:cubicBezTo>
                    <a:pt x="956" y="31401"/>
                    <a:pt x="31401" y="956"/>
                    <a:pt x="68956" y="956"/>
                  </a:cubicBezTo>
                  <a:cubicBezTo>
                    <a:pt x="106511" y="956"/>
                    <a:pt x="136956" y="31401"/>
                    <a:pt x="136956" y="689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3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14" name="Forma libre 345">
              <a:extLst>
                <a:ext uri="{FF2B5EF4-FFF2-40B4-BE49-F238E27FC236}">
                  <a16:creationId xmlns:a16="http://schemas.microsoft.com/office/drawing/2014/main" id="{3164E9F9-DA80-E610-88A2-ED0D85BC9336}"/>
                </a:ext>
              </a:extLst>
            </p:cNvPr>
            <p:cNvSpPr/>
            <p:nvPr/>
          </p:nvSpPr>
          <p:spPr>
            <a:xfrm>
              <a:off x="8962646" y="1989209"/>
              <a:ext cx="246076" cy="123675"/>
            </a:xfrm>
            <a:custGeom>
              <a:avLst/>
              <a:gdLst>
                <a:gd name="connsiteX0" fmla="*/ 216378 w 246075"/>
                <a:gd name="connsiteY0" fmla="*/ 29019 h 123675"/>
                <a:gd name="connsiteX1" fmla="*/ 123357 w 246075"/>
                <a:gd name="connsiteY1" fmla="*/ 956 h 123675"/>
                <a:gd name="connsiteX2" fmla="*/ 30335 w 246075"/>
                <a:gd name="connsiteY2" fmla="*/ 29019 h 123675"/>
                <a:gd name="connsiteX3" fmla="*/ 956 w 246075"/>
                <a:gd name="connsiteY3" fmla="*/ 83194 h 123675"/>
                <a:gd name="connsiteX4" fmla="*/ 956 w 246075"/>
                <a:gd name="connsiteY4" fmla="*/ 91906 h 123675"/>
                <a:gd name="connsiteX5" fmla="*/ 30095 w 246075"/>
                <a:gd name="connsiteY5" fmla="*/ 123357 h 123675"/>
                <a:gd name="connsiteX6" fmla="*/ 216618 w 246075"/>
                <a:gd name="connsiteY6" fmla="*/ 123357 h 123675"/>
                <a:gd name="connsiteX7" fmla="*/ 245757 w 246075"/>
                <a:gd name="connsiteY7" fmla="*/ 91906 h 123675"/>
                <a:gd name="connsiteX8" fmla="*/ 245757 w 246075"/>
                <a:gd name="connsiteY8" fmla="*/ 83194 h 123675"/>
                <a:gd name="connsiteX9" fmla="*/ 216378 w 246075"/>
                <a:gd name="connsiteY9" fmla="*/ 29019 h 12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75" h="123675">
                  <a:moveTo>
                    <a:pt x="216378" y="29019"/>
                  </a:moveTo>
                  <a:cubicBezTo>
                    <a:pt x="194664" y="16215"/>
                    <a:pt x="160903" y="956"/>
                    <a:pt x="123357" y="956"/>
                  </a:cubicBezTo>
                  <a:cubicBezTo>
                    <a:pt x="85810" y="956"/>
                    <a:pt x="52049" y="16217"/>
                    <a:pt x="30335" y="29019"/>
                  </a:cubicBezTo>
                  <a:cubicBezTo>
                    <a:pt x="12206" y="39710"/>
                    <a:pt x="956" y="60470"/>
                    <a:pt x="956" y="83194"/>
                  </a:cubicBezTo>
                  <a:lnTo>
                    <a:pt x="956" y="91906"/>
                  </a:lnTo>
                  <a:cubicBezTo>
                    <a:pt x="956" y="109251"/>
                    <a:pt x="14025" y="123357"/>
                    <a:pt x="30095" y="123357"/>
                  </a:cubicBezTo>
                  <a:lnTo>
                    <a:pt x="216618" y="123357"/>
                  </a:lnTo>
                  <a:cubicBezTo>
                    <a:pt x="232688" y="123357"/>
                    <a:pt x="245757" y="109251"/>
                    <a:pt x="245757" y="91906"/>
                  </a:cubicBezTo>
                  <a:lnTo>
                    <a:pt x="245757" y="83194"/>
                  </a:lnTo>
                  <a:cubicBezTo>
                    <a:pt x="245756" y="60468"/>
                    <a:pt x="234506" y="39710"/>
                    <a:pt x="216378" y="290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15" name="Forma libre 346">
              <a:extLst>
                <a:ext uri="{FF2B5EF4-FFF2-40B4-BE49-F238E27FC236}">
                  <a16:creationId xmlns:a16="http://schemas.microsoft.com/office/drawing/2014/main" id="{F5BA47A2-60D9-92C9-B695-426B03F6035B}"/>
                </a:ext>
              </a:extLst>
            </p:cNvPr>
            <p:cNvSpPr/>
            <p:nvPr/>
          </p:nvSpPr>
          <p:spPr>
            <a:xfrm>
              <a:off x="8826643" y="1812408"/>
              <a:ext cx="164476" cy="164476"/>
            </a:xfrm>
            <a:custGeom>
              <a:avLst/>
              <a:gdLst>
                <a:gd name="connsiteX0" fmla="*/ 150545 w 164475"/>
                <a:gd name="connsiteY0" fmla="*/ 164157 h 164475"/>
                <a:gd name="connsiteX1" fmla="*/ 161184 w 164475"/>
                <a:gd name="connsiteY1" fmla="*/ 159057 h 164475"/>
                <a:gd name="connsiteX2" fmla="*/ 159058 w 164475"/>
                <a:gd name="connsiteY2" fmla="*/ 139932 h 164475"/>
                <a:gd name="connsiteX3" fmla="*/ 96158 w 164475"/>
                <a:gd name="connsiteY3" fmla="*/ 89612 h 164475"/>
                <a:gd name="connsiteX4" fmla="*/ 96158 w 164475"/>
                <a:gd name="connsiteY4" fmla="*/ 14557 h 164475"/>
                <a:gd name="connsiteX5" fmla="*/ 82558 w 164475"/>
                <a:gd name="connsiteY5" fmla="*/ 956 h 164475"/>
                <a:gd name="connsiteX6" fmla="*/ 68957 w 164475"/>
                <a:gd name="connsiteY6" fmla="*/ 14555 h 164475"/>
                <a:gd name="connsiteX7" fmla="*/ 68957 w 164475"/>
                <a:gd name="connsiteY7" fmla="*/ 89621 h 164475"/>
                <a:gd name="connsiteX8" fmla="*/ 6058 w 164475"/>
                <a:gd name="connsiteY8" fmla="*/ 139930 h 164475"/>
                <a:gd name="connsiteX9" fmla="*/ 3932 w 164475"/>
                <a:gd name="connsiteY9" fmla="*/ 159055 h 164475"/>
                <a:gd name="connsiteX10" fmla="*/ 14571 w 164475"/>
                <a:gd name="connsiteY10" fmla="*/ 164156 h 164475"/>
                <a:gd name="connsiteX11" fmla="*/ 23057 w 164475"/>
                <a:gd name="connsiteY11" fmla="*/ 161181 h 164475"/>
                <a:gd name="connsiteX12" fmla="*/ 82558 w 164475"/>
                <a:gd name="connsiteY12" fmla="*/ 113581 h 164475"/>
                <a:gd name="connsiteX13" fmla="*/ 142057 w 164475"/>
                <a:gd name="connsiteY13" fmla="*/ 161181 h 164475"/>
                <a:gd name="connsiteX14" fmla="*/ 150545 w 164475"/>
                <a:gd name="connsiteY14" fmla="*/ 164157 h 16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4475" h="164475">
                  <a:moveTo>
                    <a:pt x="150545" y="164157"/>
                  </a:moveTo>
                  <a:cubicBezTo>
                    <a:pt x="154542" y="164157"/>
                    <a:pt x="158487" y="162404"/>
                    <a:pt x="161184" y="159057"/>
                  </a:cubicBezTo>
                  <a:cubicBezTo>
                    <a:pt x="165872" y="153187"/>
                    <a:pt x="164916" y="144633"/>
                    <a:pt x="159058" y="139932"/>
                  </a:cubicBezTo>
                  <a:lnTo>
                    <a:pt x="96158" y="89612"/>
                  </a:lnTo>
                  <a:lnTo>
                    <a:pt x="96158" y="14557"/>
                  </a:lnTo>
                  <a:cubicBezTo>
                    <a:pt x="96158" y="7039"/>
                    <a:pt x="90075" y="956"/>
                    <a:pt x="82558" y="956"/>
                  </a:cubicBezTo>
                  <a:cubicBezTo>
                    <a:pt x="75041" y="956"/>
                    <a:pt x="68957" y="7038"/>
                    <a:pt x="68957" y="14555"/>
                  </a:cubicBezTo>
                  <a:lnTo>
                    <a:pt x="68957" y="89621"/>
                  </a:lnTo>
                  <a:lnTo>
                    <a:pt x="6058" y="139930"/>
                  </a:lnTo>
                  <a:cubicBezTo>
                    <a:pt x="200" y="144633"/>
                    <a:pt x="-756" y="153185"/>
                    <a:pt x="3932" y="159055"/>
                  </a:cubicBezTo>
                  <a:cubicBezTo>
                    <a:pt x="6629" y="162402"/>
                    <a:pt x="10572" y="164156"/>
                    <a:pt x="14571" y="164156"/>
                  </a:cubicBezTo>
                  <a:cubicBezTo>
                    <a:pt x="17545" y="164156"/>
                    <a:pt x="20548" y="163187"/>
                    <a:pt x="23057" y="161181"/>
                  </a:cubicBezTo>
                  <a:lnTo>
                    <a:pt x="82558" y="113581"/>
                  </a:lnTo>
                  <a:lnTo>
                    <a:pt x="142057" y="161181"/>
                  </a:lnTo>
                  <a:cubicBezTo>
                    <a:pt x="144568" y="163187"/>
                    <a:pt x="147569" y="164157"/>
                    <a:pt x="150545" y="1641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3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sp>
        <p:nvSpPr>
          <p:cNvPr id="116" name="Forma libre 530">
            <a:extLst>
              <a:ext uri="{FF2B5EF4-FFF2-40B4-BE49-F238E27FC236}">
                <a16:creationId xmlns:a16="http://schemas.microsoft.com/office/drawing/2014/main" id="{36EA6710-307D-E00A-E10B-3425DAB11D1F}"/>
              </a:ext>
            </a:extLst>
          </p:cNvPr>
          <p:cNvSpPr/>
          <p:nvPr/>
        </p:nvSpPr>
        <p:spPr>
          <a:xfrm>
            <a:off x="6071090" y="4774862"/>
            <a:ext cx="478393" cy="563817"/>
          </a:xfrm>
          <a:custGeom>
            <a:avLst/>
            <a:gdLst>
              <a:gd name="connsiteX0" fmla="*/ 109317 w 108978"/>
              <a:gd name="connsiteY0" fmla="*/ 54682 h 108978"/>
              <a:gd name="connsiteX1" fmla="*/ 54682 w 108978"/>
              <a:gd name="connsiteY1" fmla="*/ 109317 h 108978"/>
              <a:gd name="connsiteX2" fmla="*/ 46 w 108978"/>
              <a:gd name="connsiteY2" fmla="*/ 54682 h 108978"/>
              <a:gd name="connsiteX3" fmla="*/ 54682 w 108978"/>
              <a:gd name="connsiteY3" fmla="*/ 46 h 108978"/>
              <a:gd name="connsiteX4" fmla="*/ 54689 w 108978"/>
              <a:gd name="connsiteY4" fmla="*/ 46 h 108978"/>
              <a:gd name="connsiteX5" fmla="*/ 109317 w 108978"/>
              <a:gd name="connsiteY5" fmla="*/ 54674 h 108978"/>
              <a:gd name="connsiteX6" fmla="*/ 109317 w 108978"/>
              <a:gd name="connsiteY6" fmla="*/ 54682 h 10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978" h="108978">
                <a:moveTo>
                  <a:pt x="109317" y="54682"/>
                </a:moveTo>
                <a:cubicBezTo>
                  <a:pt x="109317" y="84856"/>
                  <a:pt x="84856" y="109317"/>
                  <a:pt x="54682" y="109317"/>
                </a:cubicBezTo>
                <a:cubicBezTo>
                  <a:pt x="24507" y="109317"/>
                  <a:pt x="46" y="84856"/>
                  <a:pt x="46" y="54682"/>
                </a:cubicBezTo>
                <a:cubicBezTo>
                  <a:pt x="46" y="24507"/>
                  <a:pt x="24507" y="46"/>
                  <a:pt x="54682" y="46"/>
                </a:cubicBezTo>
                <a:cubicBezTo>
                  <a:pt x="54684" y="46"/>
                  <a:pt x="54687" y="46"/>
                  <a:pt x="54689" y="46"/>
                </a:cubicBezTo>
                <a:cubicBezTo>
                  <a:pt x="84859" y="46"/>
                  <a:pt x="109317" y="24504"/>
                  <a:pt x="109317" y="54674"/>
                </a:cubicBezTo>
                <a:cubicBezTo>
                  <a:pt x="109317" y="54677"/>
                  <a:pt x="109317" y="54679"/>
                  <a:pt x="109317" y="54682"/>
                </a:cubicBezTo>
              </a:path>
            </a:pathLst>
          </a:custGeom>
          <a:solidFill>
            <a:srgbClr val="09D054"/>
          </a:solidFill>
          <a:ln w="76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Medium" pitchFamily="2" charset="77"/>
              <a:cs typeface="Poppins Medium" pitchFamily="2" charset="77"/>
            </a:endParaRPr>
          </a:p>
        </p:txBody>
      </p:sp>
      <p:grpSp>
        <p:nvGrpSpPr>
          <p:cNvPr id="117" name="Group 10">
            <a:extLst>
              <a:ext uri="{FF2B5EF4-FFF2-40B4-BE49-F238E27FC236}">
                <a16:creationId xmlns:a16="http://schemas.microsoft.com/office/drawing/2014/main" id="{BA57D93F-954B-D051-8A2D-07739F026658}"/>
              </a:ext>
            </a:extLst>
          </p:cNvPr>
          <p:cNvGrpSpPr/>
          <p:nvPr/>
        </p:nvGrpSpPr>
        <p:grpSpPr>
          <a:xfrm>
            <a:off x="5639357" y="2230082"/>
            <a:ext cx="1356339" cy="563817"/>
            <a:chOff x="6266640" y="5012803"/>
            <a:chExt cx="3722915" cy="1313106"/>
          </a:xfrm>
        </p:grpSpPr>
        <p:sp>
          <p:nvSpPr>
            <p:cNvPr id="118" name="Rounded Rectangle 95">
              <a:extLst>
                <a:ext uri="{FF2B5EF4-FFF2-40B4-BE49-F238E27FC236}">
                  <a16:creationId xmlns:a16="http://schemas.microsoft.com/office/drawing/2014/main" id="{2FA490C3-E8AC-EA3B-EE93-1E24720A9AF8}"/>
                </a:ext>
              </a:extLst>
            </p:cNvPr>
            <p:cNvSpPr/>
            <p:nvPr/>
          </p:nvSpPr>
          <p:spPr>
            <a:xfrm>
              <a:off x="6266640" y="5012803"/>
              <a:ext cx="3722915" cy="1313106"/>
            </a:xfrm>
            <a:prstGeom prst="roundRect">
              <a:avLst>
                <a:gd name="adj" fmla="val 50000"/>
              </a:avLst>
            </a:prstGeom>
            <a:solidFill>
              <a:srgbClr val="09D05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CuadroTexto 395">
              <a:extLst>
                <a:ext uri="{FF2B5EF4-FFF2-40B4-BE49-F238E27FC236}">
                  <a16:creationId xmlns:a16="http://schemas.microsoft.com/office/drawing/2014/main" id="{64DD66ED-1F85-DBBA-DD8A-98C787DFF8B8}"/>
                </a:ext>
              </a:extLst>
            </p:cNvPr>
            <p:cNvSpPr txBox="1"/>
            <p:nvPr/>
          </p:nvSpPr>
          <p:spPr>
            <a:xfrm>
              <a:off x="6426674" y="5395115"/>
              <a:ext cx="3421629" cy="680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 Medium" pitchFamily="2" charset="77"/>
                  <a:ea typeface="Lato Semibold" panose="020F0502020204030203" pitchFamily="34" charset="0"/>
                  <a:cs typeface="Poppins Medium" pitchFamily="2" charset="77"/>
                </a:rPr>
                <a:t>Reglas</a:t>
              </a: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endParaRPr>
            </a:p>
          </p:txBody>
        </p:sp>
      </p:grpSp>
      <p:sp>
        <p:nvSpPr>
          <p:cNvPr id="120" name="Gráfico 221">
            <a:extLst>
              <a:ext uri="{FF2B5EF4-FFF2-40B4-BE49-F238E27FC236}">
                <a16:creationId xmlns:a16="http://schemas.microsoft.com/office/drawing/2014/main" id="{5B4559D8-2B59-1E26-D26C-11C646A93EC0}"/>
              </a:ext>
            </a:extLst>
          </p:cNvPr>
          <p:cNvSpPr/>
          <p:nvPr/>
        </p:nvSpPr>
        <p:spPr>
          <a:xfrm>
            <a:off x="6207451" y="4948522"/>
            <a:ext cx="202177" cy="198564"/>
          </a:xfrm>
          <a:custGeom>
            <a:avLst/>
            <a:gdLst>
              <a:gd name="connsiteX0" fmla="*/ 561819 w 570828"/>
              <a:gd name="connsiteY0" fmla="*/ 105009 h 475690"/>
              <a:gd name="connsiteX1" fmla="*/ 538278 w 570828"/>
              <a:gd name="connsiteY1" fmla="*/ 99122 h 475690"/>
              <a:gd name="connsiteX2" fmla="*/ 536850 w 570828"/>
              <a:gd name="connsiteY2" fmla="*/ 95614 h 475690"/>
              <a:gd name="connsiteX3" fmla="*/ 549323 w 570828"/>
              <a:gd name="connsiteY3" fmla="*/ 74826 h 475690"/>
              <a:gd name="connsiteX4" fmla="*/ 547535 w 570828"/>
              <a:gd name="connsiteY4" fmla="*/ 60297 h 475690"/>
              <a:gd name="connsiteX5" fmla="*/ 510534 w 570828"/>
              <a:gd name="connsiteY5" fmla="*/ 23297 h 475690"/>
              <a:gd name="connsiteX6" fmla="*/ 496005 w 570828"/>
              <a:gd name="connsiteY6" fmla="*/ 21509 h 475690"/>
              <a:gd name="connsiteX7" fmla="*/ 475217 w 570828"/>
              <a:gd name="connsiteY7" fmla="*/ 33981 h 475690"/>
              <a:gd name="connsiteX8" fmla="*/ 471709 w 570828"/>
              <a:gd name="connsiteY8" fmla="*/ 32553 h 475690"/>
              <a:gd name="connsiteX9" fmla="*/ 465822 w 570828"/>
              <a:gd name="connsiteY9" fmla="*/ 9012 h 475690"/>
              <a:gd name="connsiteX10" fmla="*/ 454289 w 570828"/>
              <a:gd name="connsiteY10" fmla="*/ 0 h 475690"/>
              <a:gd name="connsiteX11" fmla="*/ 401958 w 570828"/>
              <a:gd name="connsiteY11" fmla="*/ 0 h 475690"/>
              <a:gd name="connsiteX12" fmla="*/ 390425 w 570828"/>
              <a:gd name="connsiteY12" fmla="*/ 9012 h 475690"/>
              <a:gd name="connsiteX13" fmla="*/ 384537 w 570828"/>
              <a:gd name="connsiteY13" fmla="*/ 32553 h 475690"/>
              <a:gd name="connsiteX14" fmla="*/ 381030 w 570828"/>
              <a:gd name="connsiteY14" fmla="*/ 33981 h 475690"/>
              <a:gd name="connsiteX15" fmla="*/ 360241 w 570828"/>
              <a:gd name="connsiteY15" fmla="*/ 21509 h 475690"/>
              <a:gd name="connsiteX16" fmla="*/ 345713 w 570828"/>
              <a:gd name="connsiteY16" fmla="*/ 23297 h 475690"/>
              <a:gd name="connsiteX17" fmla="*/ 308713 w 570828"/>
              <a:gd name="connsiteY17" fmla="*/ 60297 h 475690"/>
              <a:gd name="connsiteX18" fmla="*/ 306924 w 570828"/>
              <a:gd name="connsiteY18" fmla="*/ 74826 h 475690"/>
              <a:gd name="connsiteX19" fmla="*/ 319398 w 570828"/>
              <a:gd name="connsiteY19" fmla="*/ 95614 h 475690"/>
              <a:gd name="connsiteX20" fmla="*/ 317970 w 570828"/>
              <a:gd name="connsiteY20" fmla="*/ 99122 h 475690"/>
              <a:gd name="connsiteX21" fmla="*/ 294428 w 570828"/>
              <a:gd name="connsiteY21" fmla="*/ 105009 h 475690"/>
              <a:gd name="connsiteX22" fmla="*/ 285417 w 570828"/>
              <a:gd name="connsiteY22" fmla="*/ 116542 h 475690"/>
              <a:gd name="connsiteX23" fmla="*/ 285417 w 570828"/>
              <a:gd name="connsiteY23" fmla="*/ 168873 h 475690"/>
              <a:gd name="connsiteX24" fmla="*/ 294428 w 570828"/>
              <a:gd name="connsiteY24" fmla="*/ 180406 h 475690"/>
              <a:gd name="connsiteX25" fmla="*/ 317970 w 570828"/>
              <a:gd name="connsiteY25" fmla="*/ 186294 h 475690"/>
              <a:gd name="connsiteX26" fmla="*/ 319398 w 570828"/>
              <a:gd name="connsiteY26" fmla="*/ 189801 h 475690"/>
              <a:gd name="connsiteX27" fmla="*/ 306924 w 570828"/>
              <a:gd name="connsiteY27" fmla="*/ 210590 h 475690"/>
              <a:gd name="connsiteX28" fmla="*/ 306264 w 570828"/>
              <a:gd name="connsiteY28" fmla="*/ 213704 h 475690"/>
              <a:gd name="connsiteX29" fmla="*/ 306088 w 570828"/>
              <a:gd name="connsiteY29" fmla="*/ 213343 h 475690"/>
              <a:gd name="connsiteX30" fmla="*/ 262351 w 570828"/>
              <a:gd name="connsiteY30" fmla="*/ 169606 h 475690"/>
              <a:gd name="connsiteX31" fmla="*/ 247823 w 570828"/>
              <a:gd name="connsiteY31" fmla="*/ 167818 h 475690"/>
              <a:gd name="connsiteX32" fmla="*/ 227326 w 570828"/>
              <a:gd name="connsiteY32" fmla="*/ 180128 h 475690"/>
              <a:gd name="connsiteX33" fmla="*/ 214748 w 570828"/>
              <a:gd name="connsiteY33" fmla="*/ 174902 h 475690"/>
              <a:gd name="connsiteX34" fmla="*/ 208942 w 570828"/>
              <a:gd name="connsiteY34" fmla="*/ 151709 h 475690"/>
              <a:gd name="connsiteX35" fmla="*/ 197409 w 570828"/>
              <a:gd name="connsiteY35" fmla="*/ 142709 h 475690"/>
              <a:gd name="connsiteX36" fmla="*/ 135579 w 570828"/>
              <a:gd name="connsiteY36" fmla="*/ 142709 h 475690"/>
              <a:gd name="connsiteX37" fmla="*/ 124046 w 570828"/>
              <a:gd name="connsiteY37" fmla="*/ 151709 h 475690"/>
              <a:gd name="connsiteX38" fmla="*/ 118240 w 570828"/>
              <a:gd name="connsiteY38" fmla="*/ 174902 h 475690"/>
              <a:gd name="connsiteX39" fmla="*/ 105663 w 570828"/>
              <a:gd name="connsiteY39" fmla="*/ 180128 h 475690"/>
              <a:gd name="connsiteX40" fmla="*/ 85165 w 570828"/>
              <a:gd name="connsiteY40" fmla="*/ 167818 h 475690"/>
              <a:gd name="connsiteX41" fmla="*/ 70637 w 570828"/>
              <a:gd name="connsiteY41" fmla="*/ 169606 h 475690"/>
              <a:gd name="connsiteX42" fmla="*/ 26900 w 570828"/>
              <a:gd name="connsiteY42" fmla="*/ 213343 h 475690"/>
              <a:gd name="connsiteX43" fmla="*/ 25112 w 570828"/>
              <a:gd name="connsiteY43" fmla="*/ 227871 h 475690"/>
              <a:gd name="connsiteX44" fmla="*/ 37423 w 570828"/>
              <a:gd name="connsiteY44" fmla="*/ 248368 h 475690"/>
              <a:gd name="connsiteX45" fmla="*/ 32196 w 570828"/>
              <a:gd name="connsiteY45" fmla="*/ 260946 h 475690"/>
              <a:gd name="connsiteX46" fmla="*/ 9004 w 570828"/>
              <a:gd name="connsiteY46" fmla="*/ 266752 h 475690"/>
              <a:gd name="connsiteX47" fmla="*/ 0 w 570828"/>
              <a:gd name="connsiteY47" fmla="*/ 278285 h 475690"/>
              <a:gd name="connsiteX48" fmla="*/ 0 w 570828"/>
              <a:gd name="connsiteY48" fmla="*/ 340115 h 475690"/>
              <a:gd name="connsiteX49" fmla="*/ 9001 w 570828"/>
              <a:gd name="connsiteY49" fmla="*/ 351648 h 475690"/>
              <a:gd name="connsiteX50" fmla="*/ 32193 w 570828"/>
              <a:gd name="connsiteY50" fmla="*/ 357454 h 475690"/>
              <a:gd name="connsiteX51" fmla="*/ 37420 w 570828"/>
              <a:gd name="connsiteY51" fmla="*/ 370031 h 475690"/>
              <a:gd name="connsiteX52" fmla="*/ 25109 w 570828"/>
              <a:gd name="connsiteY52" fmla="*/ 390529 h 475690"/>
              <a:gd name="connsiteX53" fmla="*/ 26897 w 570828"/>
              <a:gd name="connsiteY53" fmla="*/ 405057 h 475690"/>
              <a:gd name="connsiteX54" fmla="*/ 70634 w 570828"/>
              <a:gd name="connsiteY54" fmla="*/ 448794 h 475690"/>
              <a:gd name="connsiteX55" fmla="*/ 85162 w 570828"/>
              <a:gd name="connsiteY55" fmla="*/ 450582 h 475690"/>
              <a:gd name="connsiteX56" fmla="*/ 105659 w 570828"/>
              <a:gd name="connsiteY56" fmla="*/ 438271 h 475690"/>
              <a:gd name="connsiteX57" fmla="*/ 118237 w 570828"/>
              <a:gd name="connsiteY57" fmla="*/ 443498 h 475690"/>
              <a:gd name="connsiteX58" fmla="*/ 124043 w 570828"/>
              <a:gd name="connsiteY58" fmla="*/ 466690 h 475690"/>
              <a:gd name="connsiteX59" fmla="*/ 135576 w 570828"/>
              <a:gd name="connsiteY59" fmla="*/ 475691 h 475690"/>
              <a:gd name="connsiteX60" fmla="*/ 197406 w 570828"/>
              <a:gd name="connsiteY60" fmla="*/ 475691 h 475690"/>
              <a:gd name="connsiteX61" fmla="*/ 208939 w 570828"/>
              <a:gd name="connsiteY61" fmla="*/ 466690 h 475690"/>
              <a:gd name="connsiteX62" fmla="*/ 214745 w 570828"/>
              <a:gd name="connsiteY62" fmla="*/ 443498 h 475690"/>
              <a:gd name="connsiteX63" fmla="*/ 227322 w 570828"/>
              <a:gd name="connsiteY63" fmla="*/ 438271 h 475690"/>
              <a:gd name="connsiteX64" fmla="*/ 247820 w 570828"/>
              <a:gd name="connsiteY64" fmla="*/ 450582 h 475690"/>
              <a:gd name="connsiteX65" fmla="*/ 262348 w 570828"/>
              <a:gd name="connsiteY65" fmla="*/ 448794 h 475690"/>
              <a:gd name="connsiteX66" fmla="*/ 306085 w 570828"/>
              <a:gd name="connsiteY66" fmla="*/ 405057 h 475690"/>
              <a:gd name="connsiteX67" fmla="*/ 307873 w 570828"/>
              <a:gd name="connsiteY67" fmla="*/ 390529 h 475690"/>
              <a:gd name="connsiteX68" fmla="*/ 295562 w 570828"/>
              <a:gd name="connsiteY68" fmla="*/ 370031 h 475690"/>
              <a:gd name="connsiteX69" fmla="*/ 300789 w 570828"/>
              <a:gd name="connsiteY69" fmla="*/ 357454 h 475690"/>
              <a:gd name="connsiteX70" fmla="*/ 323981 w 570828"/>
              <a:gd name="connsiteY70" fmla="*/ 351648 h 475690"/>
              <a:gd name="connsiteX71" fmla="*/ 332982 w 570828"/>
              <a:gd name="connsiteY71" fmla="*/ 340115 h 475690"/>
              <a:gd name="connsiteX72" fmla="*/ 332982 w 570828"/>
              <a:gd name="connsiteY72" fmla="*/ 278285 h 475690"/>
              <a:gd name="connsiteX73" fmla="*/ 323981 w 570828"/>
              <a:gd name="connsiteY73" fmla="*/ 266752 h 475690"/>
              <a:gd name="connsiteX74" fmla="*/ 300789 w 570828"/>
              <a:gd name="connsiteY74" fmla="*/ 260946 h 475690"/>
              <a:gd name="connsiteX75" fmla="*/ 295562 w 570828"/>
              <a:gd name="connsiteY75" fmla="*/ 248368 h 475690"/>
              <a:gd name="connsiteX76" fmla="*/ 307873 w 570828"/>
              <a:gd name="connsiteY76" fmla="*/ 227871 h 475690"/>
              <a:gd name="connsiteX77" fmla="*/ 308533 w 570828"/>
              <a:gd name="connsiteY77" fmla="*/ 224757 h 475690"/>
              <a:gd name="connsiteX78" fmla="*/ 308709 w 570828"/>
              <a:gd name="connsiteY78" fmla="*/ 225118 h 475690"/>
              <a:gd name="connsiteX79" fmla="*/ 345711 w 570828"/>
              <a:gd name="connsiteY79" fmla="*/ 262120 h 475690"/>
              <a:gd name="connsiteX80" fmla="*/ 360239 w 570828"/>
              <a:gd name="connsiteY80" fmla="*/ 263908 h 475690"/>
              <a:gd name="connsiteX81" fmla="*/ 381027 w 570828"/>
              <a:gd name="connsiteY81" fmla="*/ 251434 h 475690"/>
              <a:gd name="connsiteX82" fmla="*/ 384535 w 570828"/>
              <a:gd name="connsiteY82" fmla="*/ 252863 h 475690"/>
              <a:gd name="connsiteX83" fmla="*/ 390423 w 570828"/>
              <a:gd name="connsiteY83" fmla="*/ 276404 h 475690"/>
              <a:gd name="connsiteX84" fmla="*/ 401955 w 570828"/>
              <a:gd name="connsiteY84" fmla="*/ 285416 h 475690"/>
              <a:gd name="connsiteX85" fmla="*/ 454287 w 570828"/>
              <a:gd name="connsiteY85" fmla="*/ 285416 h 475690"/>
              <a:gd name="connsiteX86" fmla="*/ 465819 w 570828"/>
              <a:gd name="connsiteY86" fmla="*/ 276404 h 475690"/>
              <a:gd name="connsiteX87" fmla="*/ 471707 w 570828"/>
              <a:gd name="connsiteY87" fmla="*/ 252863 h 475690"/>
              <a:gd name="connsiteX88" fmla="*/ 475215 w 570828"/>
              <a:gd name="connsiteY88" fmla="*/ 251434 h 475690"/>
              <a:gd name="connsiteX89" fmla="*/ 496003 w 570828"/>
              <a:gd name="connsiteY89" fmla="*/ 263908 h 475690"/>
              <a:gd name="connsiteX90" fmla="*/ 510531 w 570828"/>
              <a:gd name="connsiteY90" fmla="*/ 262120 h 475690"/>
              <a:gd name="connsiteX91" fmla="*/ 547533 w 570828"/>
              <a:gd name="connsiteY91" fmla="*/ 225118 h 475690"/>
              <a:gd name="connsiteX92" fmla="*/ 549321 w 570828"/>
              <a:gd name="connsiteY92" fmla="*/ 210590 h 475690"/>
              <a:gd name="connsiteX93" fmla="*/ 536848 w 570828"/>
              <a:gd name="connsiteY93" fmla="*/ 189801 h 475690"/>
              <a:gd name="connsiteX94" fmla="*/ 538276 w 570828"/>
              <a:gd name="connsiteY94" fmla="*/ 186294 h 475690"/>
              <a:gd name="connsiteX95" fmla="*/ 561817 w 570828"/>
              <a:gd name="connsiteY95" fmla="*/ 180406 h 475690"/>
              <a:gd name="connsiteX96" fmla="*/ 570829 w 570828"/>
              <a:gd name="connsiteY96" fmla="*/ 168873 h 475690"/>
              <a:gd name="connsiteX97" fmla="*/ 570829 w 570828"/>
              <a:gd name="connsiteY97" fmla="*/ 116542 h 475690"/>
              <a:gd name="connsiteX98" fmla="*/ 561819 w 570828"/>
              <a:gd name="connsiteY98" fmla="*/ 105009 h 475690"/>
              <a:gd name="connsiteX99" fmla="*/ 166492 w 570828"/>
              <a:gd name="connsiteY99" fmla="*/ 380554 h 475690"/>
              <a:gd name="connsiteX100" fmla="*/ 95138 w 570828"/>
              <a:gd name="connsiteY100" fmla="*/ 309200 h 475690"/>
              <a:gd name="connsiteX101" fmla="*/ 166492 w 570828"/>
              <a:gd name="connsiteY101" fmla="*/ 237846 h 475690"/>
              <a:gd name="connsiteX102" fmla="*/ 237846 w 570828"/>
              <a:gd name="connsiteY102" fmla="*/ 309200 h 475690"/>
              <a:gd name="connsiteX103" fmla="*/ 166492 w 570828"/>
              <a:gd name="connsiteY103" fmla="*/ 380554 h 475690"/>
              <a:gd name="connsiteX104" fmla="*/ 428123 w 570828"/>
              <a:gd name="connsiteY104" fmla="*/ 190276 h 475690"/>
              <a:gd name="connsiteX105" fmla="*/ 380554 w 570828"/>
              <a:gd name="connsiteY105" fmla="*/ 142707 h 475690"/>
              <a:gd name="connsiteX106" fmla="*/ 428123 w 570828"/>
              <a:gd name="connsiteY106" fmla="*/ 95138 h 475690"/>
              <a:gd name="connsiteX107" fmla="*/ 475693 w 570828"/>
              <a:gd name="connsiteY107" fmla="*/ 142708 h 475690"/>
              <a:gd name="connsiteX108" fmla="*/ 428123 w 570828"/>
              <a:gd name="connsiteY108" fmla="*/ 190276 h 47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570828" h="475690">
                <a:moveTo>
                  <a:pt x="561819" y="105009"/>
                </a:moveTo>
                <a:lnTo>
                  <a:pt x="538278" y="99122"/>
                </a:lnTo>
                <a:cubicBezTo>
                  <a:pt x="537825" y="97937"/>
                  <a:pt x="537337" y="96776"/>
                  <a:pt x="536850" y="95614"/>
                </a:cubicBezTo>
                <a:lnTo>
                  <a:pt x="549323" y="74826"/>
                </a:lnTo>
                <a:cubicBezTo>
                  <a:pt x="552134" y="70145"/>
                  <a:pt x="551390" y="64153"/>
                  <a:pt x="547535" y="60297"/>
                </a:cubicBezTo>
                <a:lnTo>
                  <a:pt x="510534" y="23297"/>
                </a:lnTo>
                <a:cubicBezTo>
                  <a:pt x="506666" y="19406"/>
                  <a:pt x="500686" y="18698"/>
                  <a:pt x="496005" y="21509"/>
                </a:cubicBezTo>
                <a:lnTo>
                  <a:pt x="475217" y="33981"/>
                </a:lnTo>
                <a:cubicBezTo>
                  <a:pt x="474055" y="33482"/>
                  <a:pt x="472882" y="33006"/>
                  <a:pt x="471709" y="32553"/>
                </a:cubicBezTo>
                <a:lnTo>
                  <a:pt x="465822" y="9012"/>
                </a:lnTo>
                <a:cubicBezTo>
                  <a:pt x="464497" y="3716"/>
                  <a:pt x="459748" y="0"/>
                  <a:pt x="454289" y="0"/>
                </a:cubicBezTo>
                <a:lnTo>
                  <a:pt x="401958" y="0"/>
                </a:lnTo>
                <a:cubicBezTo>
                  <a:pt x="396499" y="0"/>
                  <a:pt x="391750" y="3716"/>
                  <a:pt x="390425" y="9012"/>
                </a:cubicBezTo>
                <a:lnTo>
                  <a:pt x="384537" y="32553"/>
                </a:lnTo>
                <a:cubicBezTo>
                  <a:pt x="383364" y="33006"/>
                  <a:pt x="382191" y="33482"/>
                  <a:pt x="381030" y="33981"/>
                </a:cubicBezTo>
                <a:lnTo>
                  <a:pt x="360241" y="21509"/>
                </a:lnTo>
                <a:cubicBezTo>
                  <a:pt x="355561" y="18721"/>
                  <a:pt x="349568" y="19429"/>
                  <a:pt x="345713" y="23297"/>
                </a:cubicBezTo>
                <a:lnTo>
                  <a:pt x="308713" y="60297"/>
                </a:lnTo>
                <a:cubicBezTo>
                  <a:pt x="304857" y="64153"/>
                  <a:pt x="304114" y="70145"/>
                  <a:pt x="306924" y="74826"/>
                </a:cubicBezTo>
                <a:lnTo>
                  <a:pt x="319398" y="95614"/>
                </a:lnTo>
                <a:cubicBezTo>
                  <a:pt x="318909" y="96776"/>
                  <a:pt x="318422" y="97937"/>
                  <a:pt x="317970" y="99122"/>
                </a:cubicBezTo>
                <a:lnTo>
                  <a:pt x="294428" y="105009"/>
                </a:lnTo>
                <a:cubicBezTo>
                  <a:pt x="289133" y="106334"/>
                  <a:pt x="285417" y="111083"/>
                  <a:pt x="285417" y="116542"/>
                </a:cubicBezTo>
                <a:lnTo>
                  <a:pt x="285417" y="168873"/>
                </a:lnTo>
                <a:cubicBezTo>
                  <a:pt x="285417" y="174332"/>
                  <a:pt x="289133" y="179082"/>
                  <a:pt x="294428" y="180406"/>
                </a:cubicBezTo>
                <a:lnTo>
                  <a:pt x="317970" y="186294"/>
                </a:lnTo>
                <a:cubicBezTo>
                  <a:pt x="318422" y="187479"/>
                  <a:pt x="318898" y="188640"/>
                  <a:pt x="319398" y="189801"/>
                </a:cubicBezTo>
                <a:lnTo>
                  <a:pt x="306924" y="210590"/>
                </a:lnTo>
                <a:cubicBezTo>
                  <a:pt x="306347" y="211552"/>
                  <a:pt x="306545" y="212661"/>
                  <a:pt x="306264" y="213704"/>
                </a:cubicBezTo>
                <a:cubicBezTo>
                  <a:pt x="306168" y="213601"/>
                  <a:pt x="306188" y="213443"/>
                  <a:pt x="306088" y="213343"/>
                </a:cubicBezTo>
                <a:lnTo>
                  <a:pt x="262351" y="169606"/>
                </a:lnTo>
                <a:cubicBezTo>
                  <a:pt x="258484" y="165738"/>
                  <a:pt x="252480" y="165007"/>
                  <a:pt x="247823" y="167818"/>
                </a:cubicBezTo>
                <a:lnTo>
                  <a:pt x="227326" y="180128"/>
                </a:lnTo>
                <a:cubicBezTo>
                  <a:pt x="223203" y="178177"/>
                  <a:pt x="218998" y="176435"/>
                  <a:pt x="214748" y="174902"/>
                </a:cubicBezTo>
                <a:lnTo>
                  <a:pt x="208942" y="151709"/>
                </a:lnTo>
                <a:cubicBezTo>
                  <a:pt x="207617" y="146425"/>
                  <a:pt x="202868" y="142709"/>
                  <a:pt x="197409" y="142709"/>
                </a:cubicBezTo>
                <a:lnTo>
                  <a:pt x="135579" y="142709"/>
                </a:lnTo>
                <a:cubicBezTo>
                  <a:pt x="130120" y="142709"/>
                  <a:pt x="125371" y="146425"/>
                  <a:pt x="124046" y="151709"/>
                </a:cubicBezTo>
                <a:lnTo>
                  <a:pt x="118240" y="174902"/>
                </a:lnTo>
                <a:cubicBezTo>
                  <a:pt x="113989" y="176435"/>
                  <a:pt x="109786" y="178177"/>
                  <a:pt x="105663" y="180128"/>
                </a:cubicBezTo>
                <a:lnTo>
                  <a:pt x="85165" y="167818"/>
                </a:lnTo>
                <a:cubicBezTo>
                  <a:pt x="80520" y="165019"/>
                  <a:pt x="74492" y="165738"/>
                  <a:pt x="70637" y="169606"/>
                </a:cubicBezTo>
                <a:lnTo>
                  <a:pt x="26900" y="213343"/>
                </a:lnTo>
                <a:cubicBezTo>
                  <a:pt x="23045" y="217198"/>
                  <a:pt x="22301" y="223190"/>
                  <a:pt x="25112" y="227871"/>
                </a:cubicBezTo>
                <a:lnTo>
                  <a:pt x="37423" y="248368"/>
                </a:lnTo>
                <a:cubicBezTo>
                  <a:pt x="35472" y="252491"/>
                  <a:pt x="33729" y="256696"/>
                  <a:pt x="32196" y="260946"/>
                </a:cubicBezTo>
                <a:lnTo>
                  <a:pt x="9004" y="266752"/>
                </a:lnTo>
                <a:cubicBezTo>
                  <a:pt x="3716" y="268077"/>
                  <a:pt x="0" y="272826"/>
                  <a:pt x="0" y="278285"/>
                </a:cubicBezTo>
                <a:lnTo>
                  <a:pt x="0" y="340115"/>
                </a:lnTo>
                <a:cubicBezTo>
                  <a:pt x="0" y="345574"/>
                  <a:pt x="3716" y="350323"/>
                  <a:pt x="9001" y="351648"/>
                </a:cubicBezTo>
                <a:lnTo>
                  <a:pt x="32193" y="357454"/>
                </a:lnTo>
                <a:cubicBezTo>
                  <a:pt x="33726" y="361705"/>
                  <a:pt x="35468" y="365908"/>
                  <a:pt x="37420" y="370031"/>
                </a:cubicBezTo>
                <a:lnTo>
                  <a:pt x="25109" y="390529"/>
                </a:lnTo>
                <a:cubicBezTo>
                  <a:pt x="22298" y="395209"/>
                  <a:pt x="23042" y="401202"/>
                  <a:pt x="26897" y="405057"/>
                </a:cubicBezTo>
                <a:lnTo>
                  <a:pt x="70634" y="448794"/>
                </a:lnTo>
                <a:cubicBezTo>
                  <a:pt x="74489" y="452638"/>
                  <a:pt x="80505" y="453358"/>
                  <a:pt x="85162" y="450582"/>
                </a:cubicBezTo>
                <a:lnTo>
                  <a:pt x="105659" y="438271"/>
                </a:lnTo>
                <a:cubicBezTo>
                  <a:pt x="109782" y="440222"/>
                  <a:pt x="113987" y="441965"/>
                  <a:pt x="118237" y="443498"/>
                </a:cubicBezTo>
                <a:lnTo>
                  <a:pt x="124043" y="466690"/>
                </a:lnTo>
                <a:cubicBezTo>
                  <a:pt x="125368" y="471975"/>
                  <a:pt x="130117" y="475691"/>
                  <a:pt x="135576" y="475691"/>
                </a:cubicBezTo>
                <a:lnTo>
                  <a:pt x="197406" y="475691"/>
                </a:lnTo>
                <a:cubicBezTo>
                  <a:pt x="202865" y="475691"/>
                  <a:pt x="207614" y="471975"/>
                  <a:pt x="208939" y="466690"/>
                </a:cubicBezTo>
                <a:lnTo>
                  <a:pt x="214745" y="443498"/>
                </a:lnTo>
                <a:cubicBezTo>
                  <a:pt x="218996" y="441965"/>
                  <a:pt x="223199" y="440222"/>
                  <a:pt x="227322" y="438271"/>
                </a:cubicBezTo>
                <a:lnTo>
                  <a:pt x="247820" y="450582"/>
                </a:lnTo>
                <a:cubicBezTo>
                  <a:pt x="252489" y="453369"/>
                  <a:pt x="258504" y="452638"/>
                  <a:pt x="262348" y="448794"/>
                </a:cubicBezTo>
                <a:lnTo>
                  <a:pt x="306085" y="405057"/>
                </a:lnTo>
                <a:cubicBezTo>
                  <a:pt x="309940" y="401202"/>
                  <a:pt x="310684" y="395209"/>
                  <a:pt x="307873" y="390529"/>
                </a:cubicBezTo>
                <a:lnTo>
                  <a:pt x="295562" y="370031"/>
                </a:lnTo>
                <a:cubicBezTo>
                  <a:pt x="297513" y="365908"/>
                  <a:pt x="299256" y="361704"/>
                  <a:pt x="300789" y="357454"/>
                </a:cubicBezTo>
                <a:lnTo>
                  <a:pt x="323981" y="351648"/>
                </a:lnTo>
                <a:cubicBezTo>
                  <a:pt x="329266" y="350323"/>
                  <a:pt x="332982" y="345574"/>
                  <a:pt x="332982" y="340115"/>
                </a:cubicBezTo>
                <a:lnTo>
                  <a:pt x="332982" y="278285"/>
                </a:lnTo>
                <a:cubicBezTo>
                  <a:pt x="332982" y="272826"/>
                  <a:pt x="329266" y="268077"/>
                  <a:pt x="323981" y="266752"/>
                </a:cubicBezTo>
                <a:lnTo>
                  <a:pt x="300789" y="260946"/>
                </a:lnTo>
                <a:cubicBezTo>
                  <a:pt x="299256" y="256694"/>
                  <a:pt x="297513" y="252491"/>
                  <a:pt x="295562" y="248368"/>
                </a:cubicBezTo>
                <a:lnTo>
                  <a:pt x="307873" y="227871"/>
                </a:lnTo>
                <a:cubicBezTo>
                  <a:pt x="308451" y="226909"/>
                  <a:pt x="308252" y="225799"/>
                  <a:pt x="308533" y="224757"/>
                </a:cubicBezTo>
                <a:cubicBezTo>
                  <a:pt x="308629" y="224859"/>
                  <a:pt x="308609" y="225018"/>
                  <a:pt x="308709" y="225118"/>
                </a:cubicBezTo>
                <a:lnTo>
                  <a:pt x="345711" y="262120"/>
                </a:lnTo>
                <a:cubicBezTo>
                  <a:pt x="349566" y="265987"/>
                  <a:pt x="355547" y="266684"/>
                  <a:pt x="360239" y="263908"/>
                </a:cubicBezTo>
                <a:lnTo>
                  <a:pt x="381027" y="251434"/>
                </a:lnTo>
                <a:cubicBezTo>
                  <a:pt x="382189" y="251934"/>
                  <a:pt x="383350" y="252410"/>
                  <a:pt x="384535" y="252863"/>
                </a:cubicBezTo>
                <a:lnTo>
                  <a:pt x="390423" y="276404"/>
                </a:lnTo>
                <a:cubicBezTo>
                  <a:pt x="391747" y="281700"/>
                  <a:pt x="396497" y="285416"/>
                  <a:pt x="401955" y="285416"/>
                </a:cubicBezTo>
                <a:lnTo>
                  <a:pt x="454287" y="285416"/>
                </a:lnTo>
                <a:cubicBezTo>
                  <a:pt x="459745" y="285416"/>
                  <a:pt x="464495" y="281700"/>
                  <a:pt x="465819" y="276404"/>
                </a:cubicBezTo>
                <a:lnTo>
                  <a:pt x="471707" y="252863"/>
                </a:lnTo>
                <a:cubicBezTo>
                  <a:pt x="472892" y="252410"/>
                  <a:pt x="474053" y="251934"/>
                  <a:pt x="475215" y="251434"/>
                </a:cubicBezTo>
                <a:lnTo>
                  <a:pt x="496003" y="263908"/>
                </a:lnTo>
                <a:cubicBezTo>
                  <a:pt x="500695" y="266695"/>
                  <a:pt x="506687" y="265964"/>
                  <a:pt x="510531" y="262120"/>
                </a:cubicBezTo>
                <a:lnTo>
                  <a:pt x="547533" y="225118"/>
                </a:lnTo>
                <a:cubicBezTo>
                  <a:pt x="551388" y="221263"/>
                  <a:pt x="552132" y="215270"/>
                  <a:pt x="549321" y="210590"/>
                </a:cubicBezTo>
                <a:lnTo>
                  <a:pt x="536848" y="189801"/>
                </a:lnTo>
                <a:cubicBezTo>
                  <a:pt x="537347" y="188640"/>
                  <a:pt x="537823" y="187479"/>
                  <a:pt x="538276" y="186294"/>
                </a:cubicBezTo>
                <a:lnTo>
                  <a:pt x="561817" y="180406"/>
                </a:lnTo>
                <a:cubicBezTo>
                  <a:pt x="567113" y="179082"/>
                  <a:pt x="570829" y="174332"/>
                  <a:pt x="570829" y="168873"/>
                </a:cubicBezTo>
                <a:lnTo>
                  <a:pt x="570829" y="116542"/>
                </a:lnTo>
                <a:cubicBezTo>
                  <a:pt x="570831" y="111083"/>
                  <a:pt x="567115" y="106334"/>
                  <a:pt x="561819" y="105009"/>
                </a:cubicBezTo>
                <a:close/>
                <a:moveTo>
                  <a:pt x="166492" y="380554"/>
                </a:moveTo>
                <a:cubicBezTo>
                  <a:pt x="127145" y="380554"/>
                  <a:pt x="95138" y="348547"/>
                  <a:pt x="95138" y="309200"/>
                </a:cubicBezTo>
                <a:cubicBezTo>
                  <a:pt x="95138" y="269853"/>
                  <a:pt x="127145" y="237846"/>
                  <a:pt x="166492" y="237846"/>
                </a:cubicBezTo>
                <a:cubicBezTo>
                  <a:pt x="205839" y="237846"/>
                  <a:pt x="237846" y="269853"/>
                  <a:pt x="237846" y="309200"/>
                </a:cubicBezTo>
                <a:cubicBezTo>
                  <a:pt x="237846" y="348547"/>
                  <a:pt x="205839" y="380554"/>
                  <a:pt x="166492" y="380554"/>
                </a:cubicBezTo>
                <a:close/>
                <a:moveTo>
                  <a:pt x="428123" y="190276"/>
                </a:moveTo>
                <a:cubicBezTo>
                  <a:pt x="401888" y="190276"/>
                  <a:pt x="380554" y="168943"/>
                  <a:pt x="380554" y="142707"/>
                </a:cubicBezTo>
                <a:cubicBezTo>
                  <a:pt x="380554" y="116471"/>
                  <a:pt x="401888" y="95138"/>
                  <a:pt x="428123" y="95138"/>
                </a:cubicBezTo>
                <a:cubicBezTo>
                  <a:pt x="454358" y="95138"/>
                  <a:pt x="475693" y="116472"/>
                  <a:pt x="475693" y="142708"/>
                </a:cubicBezTo>
                <a:cubicBezTo>
                  <a:pt x="475693" y="168944"/>
                  <a:pt x="454358" y="190276"/>
                  <a:pt x="428123" y="190276"/>
                </a:cubicBezTo>
                <a:close/>
              </a:path>
            </a:pathLst>
          </a:custGeom>
          <a:solidFill>
            <a:srgbClr val="FFFFFF"/>
          </a:solidFill>
          <a:ln w="109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00" b="1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</a:endParaRPr>
          </a:p>
        </p:txBody>
      </p:sp>
      <p:sp>
        <p:nvSpPr>
          <p:cNvPr id="121" name="Forma libre 532">
            <a:extLst>
              <a:ext uri="{FF2B5EF4-FFF2-40B4-BE49-F238E27FC236}">
                <a16:creationId xmlns:a16="http://schemas.microsoft.com/office/drawing/2014/main" id="{BBDCBED9-D048-D049-F5D6-B61B4E2F82FE}"/>
              </a:ext>
            </a:extLst>
          </p:cNvPr>
          <p:cNvSpPr/>
          <p:nvPr/>
        </p:nvSpPr>
        <p:spPr>
          <a:xfrm>
            <a:off x="8921523" y="4774862"/>
            <a:ext cx="478393" cy="563817"/>
          </a:xfrm>
          <a:custGeom>
            <a:avLst/>
            <a:gdLst>
              <a:gd name="connsiteX0" fmla="*/ 109317 w 108978"/>
              <a:gd name="connsiteY0" fmla="*/ 54682 h 108978"/>
              <a:gd name="connsiteX1" fmla="*/ 54682 w 108978"/>
              <a:gd name="connsiteY1" fmla="*/ 109317 h 108978"/>
              <a:gd name="connsiteX2" fmla="*/ 46 w 108978"/>
              <a:gd name="connsiteY2" fmla="*/ 54682 h 108978"/>
              <a:gd name="connsiteX3" fmla="*/ 54682 w 108978"/>
              <a:gd name="connsiteY3" fmla="*/ 46 h 108978"/>
              <a:gd name="connsiteX4" fmla="*/ 54689 w 108978"/>
              <a:gd name="connsiteY4" fmla="*/ 46 h 108978"/>
              <a:gd name="connsiteX5" fmla="*/ 109317 w 108978"/>
              <a:gd name="connsiteY5" fmla="*/ 54674 h 108978"/>
              <a:gd name="connsiteX6" fmla="*/ 109317 w 108978"/>
              <a:gd name="connsiteY6" fmla="*/ 54682 h 10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978" h="108978">
                <a:moveTo>
                  <a:pt x="109317" y="54682"/>
                </a:moveTo>
                <a:cubicBezTo>
                  <a:pt x="109317" y="84856"/>
                  <a:pt x="84856" y="109317"/>
                  <a:pt x="54682" y="109317"/>
                </a:cubicBezTo>
                <a:cubicBezTo>
                  <a:pt x="24507" y="109317"/>
                  <a:pt x="46" y="84856"/>
                  <a:pt x="46" y="54682"/>
                </a:cubicBezTo>
                <a:cubicBezTo>
                  <a:pt x="46" y="24507"/>
                  <a:pt x="24507" y="46"/>
                  <a:pt x="54682" y="46"/>
                </a:cubicBezTo>
                <a:cubicBezTo>
                  <a:pt x="54684" y="46"/>
                  <a:pt x="54687" y="46"/>
                  <a:pt x="54689" y="46"/>
                </a:cubicBezTo>
                <a:cubicBezTo>
                  <a:pt x="84859" y="46"/>
                  <a:pt x="109317" y="24504"/>
                  <a:pt x="109317" y="54674"/>
                </a:cubicBezTo>
                <a:cubicBezTo>
                  <a:pt x="109317" y="54677"/>
                  <a:pt x="109317" y="54679"/>
                  <a:pt x="109317" y="54682"/>
                </a:cubicBezTo>
              </a:path>
            </a:pathLst>
          </a:custGeom>
          <a:solidFill>
            <a:srgbClr val="04A7A2"/>
          </a:solidFill>
          <a:ln w="76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22" name="CuadroTexto 395">
            <a:extLst>
              <a:ext uri="{FF2B5EF4-FFF2-40B4-BE49-F238E27FC236}">
                <a16:creationId xmlns:a16="http://schemas.microsoft.com/office/drawing/2014/main" id="{1411141B-57D4-8EED-B157-B5717AF24611}"/>
              </a:ext>
            </a:extLst>
          </p:cNvPr>
          <p:cNvSpPr txBox="1"/>
          <p:nvPr/>
        </p:nvSpPr>
        <p:spPr>
          <a:xfrm>
            <a:off x="8410577" y="2378048"/>
            <a:ext cx="148541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434"/>
            <a:r>
              <a:rPr lang="en-US" sz="1300" b="1" dirty="0" err="1"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Remuneración</a:t>
            </a:r>
            <a:endParaRPr lang="en-US" sz="1300" b="1" dirty="0"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  <p:sp>
        <p:nvSpPr>
          <p:cNvPr id="128" name="Rectangle 56">
            <a:extLst>
              <a:ext uri="{FF2B5EF4-FFF2-40B4-BE49-F238E27FC236}">
                <a16:creationId xmlns:a16="http://schemas.microsoft.com/office/drawing/2014/main" id="{AC8E2697-6011-246C-1EE2-1E3F10371341}"/>
              </a:ext>
            </a:extLst>
          </p:cNvPr>
          <p:cNvSpPr/>
          <p:nvPr/>
        </p:nvSpPr>
        <p:spPr>
          <a:xfrm>
            <a:off x="4308685" y="3359125"/>
            <a:ext cx="123718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Insuficiencia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redes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Personas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jurídicas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o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agentes</a:t>
            </a:r>
            <a:endParaRPr lang="en-US" sz="13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 defTabSz="1828434"/>
            <a:endParaRPr lang="en-US" sz="13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1" name="Rectangle 56">
            <a:extLst>
              <a:ext uri="{FF2B5EF4-FFF2-40B4-BE49-F238E27FC236}">
                <a16:creationId xmlns:a16="http://schemas.microsoft.com/office/drawing/2014/main" id="{C0744E12-5429-2A5A-2495-5A6CB3BD2433}"/>
              </a:ext>
            </a:extLst>
          </p:cNvPr>
          <p:cNvSpPr/>
          <p:nvPr/>
        </p:nvSpPr>
        <p:spPr>
          <a:xfrm>
            <a:off x="7057166" y="3082127"/>
            <a:ext cx="138709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 defTabSz="1828434">
              <a:buFont typeface="Arial" panose="020B0604020202020204" pitchFamily="34" charset="0"/>
              <a:buChar char="•"/>
            </a:pP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UPME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selecciona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adjudicatario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por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convocatoria</a:t>
            </a:r>
            <a:endParaRPr lang="en-US" sz="13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 defTabSz="1828434"/>
            <a:endParaRPr lang="en-US" sz="1300" b="1" dirty="0">
              <a:solidFill>
                <a:srgbClr val="99999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4" name="Rectangle 56">
            <a:extLst>
              <a:ext uri="{FF2B5EF4-FFF2-40B4-BE49-F238E27FC236}">
                <a16:creationId xmlns:a16="http://schemas.microsoft.com/office/drawing/2014/main" id="{C2B85C95-F463-68FB-8500-63E98332589F}"/>
              </a:ext>
            </a:extLst>
          </p:cNvPr>
          <p:cNvSpPr/>
          <p:nvPr/>
        </p:nvSpPr>
        <p:spPr>
          <a:xfrm>
            <a:off x="9979843" y="3144420"/>
            <a:ext cx="1237189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 defTabSz="1828434">
              <a:buFont typeface="Arial" panose="020B0604020202020204" pitchFamily="34" charset="0"/>
              <a:buChar char="•"/>
            </a:pP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Reporte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eventos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y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calidad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del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servicio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igual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que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activos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uso</a:t>
            </a:r>
            <a:endParaRPr lang="en-US" sz="13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7" name="Rectangle 56">
            <a:extLst>
              <a:ext uri="{FF2B5EF4-FFF2-40B4-BE49-F238E27FC236}">
                <a16:creationId xmlns:a16="http://schemas.microsoft.com/office/drawing/2014/main" id="{7EE6BAF7-968F-FA3D-5F87-8C47BA352362}"/>
              </a:ext>
            </a:extLst>
          </p:cNvPr>
          <p:cNvSpPr/>
          <p:nvPr/>
        </p:nvSpPr>
        <p:spPr>
          <a:xfrm>
            <a:off x="5633013" y="2839831"/>
            <a:ext cx="1237189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 defTabSz="1828434">
              <a:buFont typeface="Arial" panose="020B0604020202020204" pitchFamily="34" charset="0"/>
              <a:buChar char="•"/>
            </a:pP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Agente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o UPME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identifican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lnecesidad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marL="171450" indent="-171450" algn="ctr" defTabSz="1828434">
              <a:buFont typeface="Arial" panose="020B0604020202020204" pitchFamily="34" charset="0"/>
              <a:buChar char="•"/>
            </a:pPr>
            <a:endParaRPr lang="en-US" sz="13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71450" indent="-171450" algn="ctr" defTabSz="1828434">
              <a:buFont typeface="Arial" panose="020B0604020202020204" pitchFamily="34" charset="0"/>
              <a:buChar char="•"/>
            </a:pP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UPME publica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lista</a:t>
            </a:r>
            <a:endParaRPr lang="en-US" sz="13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40" name="Rectangle 56">
            <a:extLst>
              <a:ext uri="{FF2B5EF4-FFF2-40B4-BE49-F238E27FC236}">
                <a16:creationId xmlns:a16="http://schemas.microsoft.com/office/drawing/2014/main" id="{96CBA04A-EF50-E36C-B0A8-CB8F91E9D789}"/>
              </a:ext>
            </a:extLst>
          </p:cNvPr>
          <p:cNvSpPr/>
          <p:nvPr/>
        </p:nvSpPr>
        <p:spPr>
          <a:xfrm>
            <a:off x="8582084" y="2979473"/>
            <a:ext cx="1237189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Mensual</a:t>
            </a:r>
            <a:endParaRPr lang="en-US" sz="13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#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años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definido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por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 UPME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 base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oferta</a:t>
            </a:r>
            <a:r>
              <a:rPr lang="en-US" sz="13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económica</a:t>
            </a:r>
            <a:endParaRPr lang="en-US" sz="13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144" name="Gráfico 232">
            <a:extLst>
              <a:ext uri="{FF2B5EF4-FFF2-40B4-BE49-F238E27FC236}">
                <a16:creationId xmlns:a16="http://schemas.microsoft.com/office/drawing/2014/main" id="{3A4DEFDB-7666-E148-51F2-D7CCA79E7CF1}"/>
              </a:ext>
            </a:extLst>
          </p:cNvPr>
          <p:cNvGrpSpPr/>
          <p:nvPr/>
        </p:nvGrpSpPr>
        <p:grpSpPr>
          <a:xfrm>
            <a:off x="10486951" y="2408726"/>
            <a:ext cx="273469" cy="278262"/>
            <a:chOff x="4023313" y="2932309"/>
            <a:chExt cx="523262" cy="570831"/>
          </a:xfrm>
          <a:solidFill>
            <a:schemeClr val="bg1"/>
          </a:solidFill>
        </p:grpSpPr>
        <p:sp>
          <p:nvSpPr>
            <p:cNvPr id="145" name="Forma libre 312">
              <a:extLst>
                <a:ext uri="{FF2B5EF4-FFF2-40B4-BE49-F238E27FC236}">
                  <a16:creationId xmlns:a16="http://schemas.microsoft.com/office/drawing/2014/main" id="{1C38068E-ACC4-A317-083D-39384D7ACD15}"/>
                </a:ext>
              </a:extLst>
            </p:cNvPr>
            <p:cNvSpPr/>
            <p:nvPr/>
          </p:nvSpPr>
          <p:spPr>
            <a:xfrm>
              <a:off x="4023313" y="2979877"/>
              <a:ext cx="523262" cy="404340"/>
            </a:xfrm>
            <a:custGeom>
              <a:avLst/>
              <a:gdLst>
                <a:gd name="connsiteX0" fmla="*/ 484961 w 523262"/>
                <a:gd name="connsiteY0" fmla="*/ 47570 h 404340"/>
                <a:gd name="connsiteX1" fmla="*/ 461908 w 523262"/>
                <a:gd name="connsiteY1" fmla="*/ 47570 h 404340"/>
                <a:gd name="connsiteX2" fmla="*/ 452919 w 523262"/>
                <a:gd name="connsiteY2" fmla="*/ 51669 h 404340"/>
                <a:gd name="connsiteX3" fmla="*/ 450131 w 523262"/>
                <a:gd name="connsiteY3" fmla="*/ 61146 h 404340"/>
                <a:gd name="connsiteX4" fmla="*/ 451909 w 523262"/>
                <a:gd name="connsiteY4" fmla="*/ 83247 h 404340"/>
                <a:gd name="connsiteX5" fmla="*/ 297308 w 523262"/>
                <a:gd name="connsiteY5" fmla="*/ 237847 h 404340"/>
                <a:gd name="connsiteX6" fmla="*/ 142708 w 523262"/>
                <a:gd name="connsiteY6" fmla="*/ 83247 h 404340"/>
                <a:gd name="connsiteX7" fmla="*/ 144485 w 523262"/>
                <a:gd name="connsiteY7" fmla="*/ 61146 h 404340"/>
                <a:gd name="connsiteX8" fmla="*/ 141698 w 523262"/>
                <a:gd name="connsiteY8" fmla="*/ 51669 h 404340"/>
                <a:gd name="connsiteX9" fmla="*/ 132708 w 523262"/>
                <a:gd name="connsiteY9" fmla="*/ 47570 h 404340"/>
                <a:gd name="connsiteX10" fmla="*/ 105105 w 523262"/>
                <a:gd name="connsiteY10" fmla="*/ 47570 h 404340"/>
                <a:gd name="connsiteX11" fmla="*/ 95445 w 523262"/>
                <a:gd name="connsiteY11" fmla="*/ 16689 h 404340"/>
                <a:gd name="connsiteX12" fmla="*/ 72736 w 523262"/>
                <a:gd name="connsiteY12" fmla="*/ 0 h 404340"/>
                <a:gd name="connsiteX13" fmla="*/ 11893 w 523262"/>
                <a:gd name="connsiteY13" fmla="*/ 0 h 404340"/>
                <a:gd name="connsiteX14" fmla="*/ 0 w 523262"/>
                <a:gd name="connsiteY14" fmla="*/ 11893 h 404340"/>
                <a:gd name="connsiteX15" fmla="*/ 0 w 523262"/>
                <a:gd name="connsiteY15" fmla="*/ 35677 h 404340"/>
                <a:gd name="connsiteX16" fmla="*/ 11893 w 523262"/>
                <a:gd name="connsiteY16" fmla="*/ 47570 h 404340"/>
                <a:gd name="connsiteX17" fmla="*/ 55258 w 523262"/>
                <a:gd name="connsiteY17" fmla="*/ 47570 h 404340"/>
                <a:gd name="connsiteX18" fmla="*/ 130437 w 523262"/>
                <a:gd name="connsiteY18" fmla="*/ 287839 h 404340"/>
                <a:gd name="connsiteX19" fmla="*/ 95139 w 523262"/>
                <a:gd name="connsiteY19" fmla="*/ 323137 h 404340"/>
                <a:gd name="connsiteX20" fmla="*/ 84826 w 523262"/>
                <a:gd name="connsiteY20" fmla="*/ 374969 h 404340"/>
                <a:gd name="connsiteX21" fmla="*/ 128773 w 523262"/>
                <a:gd name="connsiteY21" fmla="*/ 404340 h 404340"/>
                <a:gd name="connsiteX22" fmla="*/ 463801 w 523262"/>
                <a:gd name="connsiteY22" fmla="*/ 404340 h 404340"/>
                <a:gd name="connsiteX23" fmla="*/ 475694 w 523262"/>
                <a:gd name="connsiteY23" fmla="*/ 392447 h 404340"/>
                <a:gd name="connsiteX24" fmla="*/ 475694 w 523262"/>
                <a:gd name="connsiteY24" fmla="*/ 368663 h 404340"/>
                <a:gd name="connsiteX25" fmla="*/ 463801 w 523262"/>
                <a:gd name="connsiteY25" fmla="*/ 356770 h 404340"/>
                <a:gd name="connsiteX26" fmla="*/ 128773 w 523262"/>
                <a:gd name="connsiteY26" fmla="*/ 356770 h 404340"/>
                <a:gd name="connsiteX27" fmla="*/ 176341 w 523262"/>
                <a:gd name="connsiteY27" fmla="*/ 309201 h 404340"/>
                <a:gd name="connsiteX28" fmla="*/ 393585 w 523262"/>
                <a:gd name="connsiteY28" fmla="*/ 309201 h 404340"/>
                <a:gd name="connsiteX29" fmla="*/ 436637 w 523262"/>
                <a:gd name="connsiteY29" fmla="*/ 281886 h 404340"/>
                <a:gd name="connsiteX30" fmla="*/ 519628 w 523262"/>
                <a:gd name="connsiteY30" fmla="*/ 105533 h 404340"/>
                <a:gd name="connsiteX31" fmla="*/ 523262 w 523262"/>
                <a:gd name="connsiteY31" fmla="*/ 89239 h 404340"/>
                <a:gd name="connsiteX32" fmla="*/ 523262 w 523262"/>
                <a:gd name="connsiteY32" fmla="*/ 85871 h 404340"/>
                <a:gd name="connsiteX33" fmla="*/ 484961 w 523262"/>
                <a:gd name="connsiteY33" fmla="*/ 47570 h 40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3262" h="404340">
                  <a:moveTo>
                    <a:pt x="484961" y="47570"/>
                  </a:moveTo>
                  <a:lnTo>
                    <a:pt x="461908" y="47570"/>
                  </a:lnTo>
                  <a:cubicBezTo>
                    <a:pt x="458459" y="47570"/>
                    <a:pt x="455184" y="49068"/>
                    <a:pt x="452919" y="51669"/>
                  </a:cubicBezTo>
                  <a:cubicBezTo>
                    <a:pt x="450666" y="54270"/>
                    <a:pt x="449643" y="57732"/>
                    <a:pt x="450131" y="61146"/>
                  </a:cubicBezTo>
                  <a:cubicBezTo>
                    <a:pt x="451339" y="69600"/>
                    <a:pt x="451909" y="76626"/>
                    <a:pt x="451909" y="83247"/>
                  </a:cubicBezTo>
                  <a:cubicBezTo>
                    <a:pt x="451909" y="168491"/>
                    <a:pt x="382552" y="237847"/>
                    <a:pt x="297308" y="237847"/>
                  </a:cubicBezTo>
                  <a:cubicBezTo>
                    <a:pt x="212065" y="237847"/>
                    <a:pt x="142708" y="168491"/>
                    <a:pt x="142708" y="83247"/>
                  </a:cubicBezTo>
                  <a:cubicBezTo>
                    <a:pt x="142708" y="76626"/>
                    <a:pt x="143276" y="69600"/>
                    <a:pt x="144485" y="61146"/>
                  </a:cubicBezTo>
                  <a:cubicBezTo>
                    <a:pt x="144973" y="57731"/>
                    <a:pt x="143951" y="54270"/>
                    <a:pt x="141698" y="51669"/>
                  </a:cubicBezTo>
                  <a:cubicBezTo>
                    <a:pt x="139433" y="49068"/>
                    <a:pt x="136158" y="47570"/>
                    <a:pt x="132708" y="47570"/>
                  </a:cubicBezTo>
                  <a:lnTo>
                    <a:pt x="105105" y="47570"/>
                  </a:lnTo>
                  <a:lnTo>
                    <a:pt x="95445" y="16689"/>
                  </a:lnTo>
                  <a:cubicBezTo>
                    <a:pt x="92339" y="6760"/>
                    <a:pt x="83141" y="0"/>
                    <a:pt x="72736" y="0"/>
                  </a:cubicBezTo>
                  <a:lnTo>
                    <a:pt x="11893" y="0"/>
                  </a:lnTo>
                  <a:cubicBezTo>
                    <a:pt x="5325" y="0"/>
                    <a:pt x="0" y="5324"/>
                    <a:pt x="0" y="11893"/>
                  </a:cubicBezTo>
                  <a:lnTo>
                    <a:pt x="0" y="35677"/>
                  </a:lnTo>
                  <a:cubicBezTo>
                    <a:pt x="0" y="42245"/>
                    <a:pt x="5325" y="47570"/>
                    <a:pt x="11893" y="47570"/>
                  </a:cubicBezTo>
                  <a:lnTo>
                    <a:pt x="55258" y="47570"/>
                  </a:lnTo>
                  <a:lnTo>
                    <a:pt x="130437" y="287839"/>
                  </a:lnTo>
                  <a:lnTo>
                    <a:pt x="95139" y="323137"/>
                  </a:lnTo>
                  <a:cubicBezTo>
                    <a:pt x="81482" y="336784"/>
                    <a:pt x="77440" y="357131"/>
                    <a:pt x="84826" y="374969"/>
                  </a:cubicBezTo>
                  <a:cubicBezTo>
                    <a:pt x="92213" y="392808"/>
                    <a:pt x="109470" y="404340"/>
                    <a:pt x="128773" y="404340"/>
                  </a:cubicBezTo>
                  <a:lnTo>
                    <a:pt x="463801" y="404340"/>
                  </a:lnTo>
                  <a:cubicBezTo>
                    <a:pt x="470369" y="404340"/>
                    <a:pt x="475694" y="399015"/>
                    <a:pt x="475694" y="392447"/>
                  </a:cubicBezTo>
                  <a:lnTo>
                    <a:pt x="475694" y="368663"/>
                  </a:lnTo>
                  <a:cubicBezTo>
                    <a:pt x="475694" y="362094"/>
                    <a:pt x="470369" y="356770"/>
                    <a:pt x="463801" y="356770"/>
                  </a:cubicBezTo>
                  <a:lnTo>
                    <a:pt x="128773" y="356770"/>
                  </a:lnTo>
                  <a:lnTo>
                    <a:pt x="176341" y="309201"/>
                  </a:lnTo>
                  <a:lnTo>
                    <a:pt x="393585" y="309201"/>
                  </a:lnTo>
                  <a:cubicBezTo>
                    <a:pt x="411923" y="309201"/>
                    <a:pt x="428820" y="298481"/>
                    <a:pt x="436637" y="281886"/>
                  </a:cubicBezTo>
                  <a:lnTo>
                    <a:pt x="519628" y="105533"/>
                  </a:lnTo>
                  <a:cubicBezTo>
                    <a:pt x="522008" y="100458"/>
                    <a:pt x="523262" y="94826"/>
                    <a:pt x="523262" y="89239"/>
                  </a:cubicBezTo>
                  <a:lnTo>
                    <a:pt x="523262" y="85871"/>
                  </a:lnTo>
                  <a:cubicBezTo>
                    <a:pt x="523262" y="64747"/>
                    <a:pt x="506085" y="47570"/>
                    <a:pt x="484961" y="47570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1300" b="1"/>
            </a:p>
          </p:txBody>
        </p:sp>
        <p:sp>
          <p:nvSpPr>
            <p:cNvPr id="146" name="Forma libre 313">
              <a:extLst>
                <a:ext uri="{FF2B5EF4-FFF2-40B4-BE49-F238E27FC236}">
                  <a16:creationId xmlns:a16="http://schemas.microsoft.com/office/drawing/2014/main" id="{9833AB8D-BEFF-AC5F-F5F6-478156CC045F}"/>
                </a:ext>
              </a:extLst>
            </p:cNvPr>
            <p:cNvSpPr/>
            <p:nvPr/>
          </p:nvSpPr>
          <p:spPr>
            <a:xfrm>
              <a:off x="4118451" y="3408000"/>
              <a:ext cx="95139" cy="95139"/>
            </a:xfrm>
            <a:custGeom>
              <a:avLst/>
              <a:gdLst>
                <a:gd name="connsiteX0" fmla="*/ 95139 w 95139"/>
                <a:gd name="connsiteY0" fmla="*/ 47570 h 95139"/>
                <a:gd name="connsiteX1" fmla="*/ 47570 w 95139"/>
                <a:gd name="connsiteY1" fmla="*/ 95139 h 95139"/>
                <a:gd name="connsiteX2" fmla="*/ 0 w 95139"/>
                <a:gd name="connsiteY2" fmla="*/ 47570 h 95139"/>
                <a:gd name="connsiteX3" fmla="*/ 47570 w 95139"/>
                <a:gd name="connsiteY3" fmla="*/ 0 h 95139"/>
                <a:gd name="connsiteX4" fmla="*/ 95139 w 95139"/>
                <a:gd name="connsiteY4" fmla="*/ 47570 h 9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39" h="95139">
                  <a:moveTo>
                    <a:pt x="95139" y="47570"/>
                  </a:moveTo>
                  <a:cubicBezTo>
                    <a:pt x="95139" y="73842"/>
                    <a:pt x="73842" y="95139"/>
                    <a:pt x="47570" y="95139"/>
                  </a:cubicBezTo>
                  <a:cubicBezTo>
                    <a:pt x="21298" y="95139"/>
                    <a:pt x="0" y="73842"/>
                    <a:pt x="0" y="47570"/>
                  </a:cubicBezTo>
                  <a:cubicBezTo>
                    <a:pt x="0" y="21298"/>
                    <a:pt x="21298" y="0"/>
                    <a:pt x="47570" y="0"/>
                  </a:cubicBezTo>
                  <a:cubicBezTo>
                    <a:pt x="73842" y="0"/>
                    <a:pt x="95139" y="21298"/>
                    <a:pt x="95139" y="47570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1300" b="1"/>
            </a:p>
          </p:txBody>
        </p:sp>
        <p:sp>
          <p:nvSpPr>
            <p:cNvPr id="147" name="Forma libre 314">
              <a:extLst>
                <a:ext uri="{FF2B5EF4-FFF2-40B4-BE49-F238E27FC236}">
                  <a16:creationId xmlns:a16="http://schemas.microsoft.com/office/drawing/2014/main" id="{D859C3E1-B3BF-9795-AD63-A280826484FC}"/>
                </a:ext>
              </a:extLst>
            </p:cNvPr>
            <p:cNvSpPr/>
            <p:nvPr/>
          </p:nvSpPr>
          <p:spPr>
            <a:xfrm>
              <a:off x="4403866" y="3408000"/>
              <a:ext cx="95139" cy="95139"/>
            </a:xfrm>
            <a:custGeom>
              <a:avLst/>
              <a:gdLst>
                <a:gd name="connsiteX0" fmla="*/ 95139 w 95139"/>
                <a:gd name="connsiteY0" fmla="*/ 47570 h 95139"/>
                <a:gd name="connsiteX1" fmla="*/ 47570 w 95139"/>
                <a:gd name="connsiteY1" fmla="*/ 95139 h 95139"/>
                <a:gd name="connsiteX2" fmla="*/ 0 w 95139"/>
                <a:gd name="connsiteY2" fmla="*/ 47570 h 95139"/>
                <a:gd name="connsiteX3" fmla="*/ 47570 w 95139"/>
                <a:gd name="connsiteY3" fmla="*/ 0 h 95139"/>
                <a:gd name="connsiteX4" fmla="*/ 95139 w 95139"/>
                <a:gd name="connsiteY4" fmla="*/ 47570 h 9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39" h="95139">
                  <a:moveTo>
                    <a:pt x="95139" y="47570"/>
                  </a:moveTo>
                  <a:cubicBezTo>
                    <a:pt x="95139" y="73842"/>
                    <a:pt x="73842" y="95139"/>
                    <a:pt x="47570" y="95139"/>
                  </a:cubicBezTo>
                  <a:cubicBezTo>
                    <a:pt x="21298" y="95139"/>
                    <a:pt x="0" y="73842"/>
                    <a:pt x="0" y="47570"/>
                  </a:cubicBezTo>
                  <a:cubicBezTo>
                    <a:pt x="0" y="21298"/>
                    <a:pt x="21298" y="0"/>
                    <a:pt x="47570" y="0"/>
                  </a:cubicBezTo>
                  <a:cubicBezTo>
                    <a:pt x="73842" y="0"/>
                    <a:pt x="95139" y="21298"/>
                    <a:pt x="95139" y="47570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1300" b="1"/>
            </a:p>
          </p:txBody>
        </p:sp>
        <p:sp>
          <p:nvSpPr>
            <p:cNvPr id="148" name="Forma libre 315">
              <a:extLst>
                <a:ext uri="{FF2B5EF4-FFF2-40B4-BE49-F238E27FC236}">
                  <a16:creationId xmlns:a16="http://schemas.microsoft.com/office/drawing/2014/main" id="{0C83D955-564D-F297-E807-703CC392FA01}"/>
                </a:ext>
              </a:extLst>
            </p:cNvPr>
            <p:cNvSpPr/>
            <p:nvPr/>
          </p:nvSpPr>
          <p:spPr>
            <a:xfrm>
              <a:off x="4189806" y="2932309"/>
              <a:ext cx="261630" cy="261631"/>
            </a:xfrm>
            <a:custGeom>
              <a:avLst/>
              <a:gdLst>
                <a:gd name="connsiteX0" fmla="*/ 130815 w 261630"/>
                <a:gd name="connsiteY0" fmla="*/ 261631 h 261631"/>
                <a:gd name="connsiteX1" fmla="*/ 261630 w 261630"/>
                <a:gd name="connsiteY1" fmla="*/ 130816 h 261631"/>
                <a:gd name="connsiteX2" fmla="*/ 130815 w 261630"/>
                <a:gd name="connsiteY2" fmla="*/ 0 h 261631"/>
                <a:gd name="connsiteX3" fmla="*/ 0 w 261630"/>
                <a:gd name="connsiteY3" fmla="*/ 130815 h 261631"/>
                <a:gd name="connsiteX4" fmla="*/ 130815 w 261630"/>
                <a:gd name="connsiteY4" fmla="*/ 261631 h 261631"/>
                <a:gd name="connsiteX5" fmla="*/ 62945 w 261630"/>
                <a:gd name="connsiteY5" fmla="*/ 134299 h 261631"/>
                <a:gd name="connsiteX6" fmla="*/ 79761 w 261630"/>
                <a:gd name="connsiteY6" fmla="*/ 134299 h 261631"/>
                <a:gd name="connsiteX7" fmla="*/ 107030 w 261630"/>
                <a:gd name="connsiteY7" fmla="*/ 161567 h 261631"/>
                <a:gd name="connsiteX8" fmla="*/ 181868 w 261630"/>
                <a:gd name="connsiteY8" fmla="*/ 86730 h 261631"/>
                <a:gd name="connsiteX9" fmla="*/ 198684 w 261630"/>
                <a:gd name="connsiteY9" fmla="*/ 86730 h 261631"/>
                <a:gd name="connsiteX10" fmla="*/ 198684 w 261630"/>
                <a:gd name="connsiteY10" fmla="*/ 103546 h 261631"/>
                <a:gd name="connsiteX11" fmla="*/ 115437 w 261630"/>
                <a:gd name="connsiteY11" fmla="*/ 186792 h 261631"/>
                <a:gd name="connsiteX12" fmla="*/ 107029 w 261630"/>
                <a:gd name="connsiteY12" fmla="*/ 190276 h 261631"/>
                <a:gd name="connsiteX13" fmla="*/ 98620 w 261630"/>
                <a:gd name="connsiteY13" fmla="*/ 186792 h 261631"/>
                <a:gd name="connsiteX14" fmla="*/ 62943 w 261630"/>
                <a:gd name="connsiteY14" fmla="*/ 151115 h 261631"/>
                <a:gd name="connsiteX15" fmla="*/ 62945 w 261630"/>
                <a:gd name="connsiteY15" fmla="*/ 134299 h 26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630" h="261631">
                  <a:moveTo>
                    <a:pt x="130815" y="261631"/>
                  </a:moveTo>
                  <a:cubicBezTo>
                    <a:pt x="202947" y="261631"/>
                    <a:pt x="261630" y="202948"/>
                    <a:pt x="261630" y="130816"/>
                  </a:cubicBezTo>
                  <a:cubicBezTo>
                    <a:pt x="261630" y="58684"/>
                    <a:pt x="202947" y="0"/>
                    <a:pt x="130815" y="0"/>
                  </a:cubicBezTo>
                  <a:cubicBezTo>
                    <a:pt x="58683" y="0"/>
                    <a:pt x="0" y="58683"/>
                    <a:pt x="0" y="130815"/>
                  </a:cubicBezTo>
                  <a:cubicBezTo>
                    <a:pt x="0" y="202947"/>
                    <a:pt x="58683" y="261631"/>
                    <a:pt x="130815" y="261631"/>
                  </a:cubicBezTo>
                  <a:close/>
                  <a:moveTo>
                    <a:pt x="62945" y="134299"/>
                  </a:moveTo>
                  <a:cubicBezTo>
                    <a:pt x="67591" y="129653"/>
                    <a:pt x="75117" y="129653"/>
                    <a:pt x="79761" y="134299"/>
                  </a:cubicBezTo>
                  <a:lnTo>
                    <a:pt x="107030" y="161567"/>
                  </a:lnTo>
                  <a:lnTo>
                    <a:pt x="181868" y="86730"/>
                  </a:lnTo>
                  <a:cubicBezTo>
                    <a:pt x="186513" y="82084"/>
                    <a:pt x="194039" y="82084"/>
                    <a:pt x="198684" y="86730"/>
                  </a:cubicBezTo>
                  <a:cubicBezTo>
                    <a:pt x="203330" y="91375"/>
                    <a:pt x="203330" y="98901"/>
                    <a:pt x="198684" y="103546"/>
                  </a:cubicBezTo>
                  <a:lnTo>
                    <a:pt x="115437" y="186792"/>
                  </a:lnTo>
                  <a:cubicBezTo>
                    <a:pt x="113115" y="189115"/>
                    <a:pt x="110071" y="190276"/>
                    <a:pt x="107029" y="190276"/>
                  </a:cubicBezTo>
                  <a:cubicBezTo>
                    <a:pt x="103986" y="190276"/>
                    <a:pt x="100943" y="189115"/>
                    <a:pt x="98620" y="186792"/>
                  </a:cubicBezTo>
                  <a:lnTo>
                    <a:pt x="62943" y="151115"/>
                  </a:lnTo>
                  <a:cubicBezTo>
                    <a:pt x="58299" y="146471"/>
                    <a:pt x="58299" y="138945"/>
                    <a:pt x="62945" y="134299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1300" b="1"/>
            </a:p>
          </p:txBody>
        </p:sp>
      </p:grpSp>
      <p:grpSp>
        <p:nvGrpSpPr>
          <p:cNvPr id="149" name="Gráfico 248">
            <a:extLst>
              <a:ext uri="{FF2B5EF4-FFF2-40B4-BE49-F238E27FC236}">
                <a16:creationId xmlns:a16="http://schemas.microsoft.com/office/drawing/2014/main" id="{1AF19CC8-6253-1C11-1B8F-DB12AB23A25F}"/>
              </a:ext>
            </a:extLst>
          </p:cNvPr>
          <p:cNvGrpSpPr/>
          <p:nvPr/>
        </p:nvGrpSpPr>
        <p:grpSpPr>
          <a:xfrm>
            <a:off x="7577338" y="2408036"/>
            <a:ext cx="293204" cy="278499"/>
            <a:chOff x="6293476" y="2836553"/>
            <a:chExt cx="654197" cy="654197"/>
          </a:xfrm>
          <a:solidFill>
            <a:schemeClr val="bg1"/>
          </a:solidFill>
        </p:grpSpPr>
        <p:sp>
          <p:nvSpPr>
            <p:cNvPr id="150" name="Forma libre 369">
              <a:extLst>
                <a:ext uri="{FF2B5EF4-FFF2-40B4-BE49-F238E27FC236}">
                  <a16:creationId xmlns:a16="http://schemas.microsoft.com/office/drawing/2014/main" id="{DAAF5A80-C587-01E3-74E1-700E41E40405}"/>
                </a:ext>
              </a:extLst>
            </p:cNvPr>
            <p:cNvSpPr/>
            <p:nvPr/>
          </p:nvSpPr>
          <p:spPr>
            <a:xfrm>
              <a:off x="6401550" y="2835595"/>
              <a:ext cx="436983" cy="655475"/>
            </a:xfrm>
            <a:custGeom>
              <a:avLst/>
              <a:gdLst>
                <a:gd name="connsiteX0" fmla="*/ 219024 w 436983"/>
                <a:gd name="connsiteY0" fmla="*/ 958 h 655474"/>
                <a:gd name="connsiteX1" fmla="*/ 958 w 436983"/>
                <a:gd name="connsiteY1" fmla="*/ 219024 h 655474"/>
                <a:gd name="connsiteX2" fmla="*/ 62489 w 436983"/>
                <a:gd name="connsiteY2" fmla="*/ 377224 h 655474"/>
                <a:gd name="connsiteX3" fmla="*/ 82733 w 436983"/>
                <a:gd name="connsiteY3" fmla="*/ 409833 h 655474"/>
                <a:gd name="connsiteX4" fmla="*/ 82733 w 436983"/>
                <a:gd name="connsiteY4" fmla="*/ 437091 h 655474"/>
                <a:gd name="connsiteX5" fmla="*/ 109991 w 436983"/>
                <a:gd name="connsiteY5" fmla="*/ 484025 h 655474"/>
                <a:gd name="connsiteX6" fmla="*/ 109991 w 436983"/>
                <a:gd name="connsiteY6" fmla="*/ 570080 h 655474"/>
                <a:gd name="connsiteX7" fmla="*/ 125962 w 436983"/>
                <a:gd name="connsiteY7" fmla="*/ 608626 h 655474"/>
                <a:gd name="connsiteX8" fmla="*/ 141225 w 436983"/>
                <a:gd name="connsiteY8" fmla="*/ 623888 h 655474"/>
                <a:gd name="connsiteX9" fmla="*/ 141258 w 436983"/>
                <a:gd name="connsiteY9" fmla="*/ 623921 h 655474"/>
                <a:gd name="connsiteX10" fmla="*/ 152528 w 436983"/>
                <a:gd name="connsiteY10" fmla="*/ 635191 h 655474"/>
                <a:gd name="connsiteX11" fmla="*/ 200723 w 436983"/>
                <a:gd name="connsiteY11" fmla="*/ 655155 h 655474"/>
                <a:gd name="connsiteX12" fmla="*/ 237325 w 436983"/>
                <a:gd name="connsiteY12" fmla="*/ 655155 h 655474"/>
                <a:gd name="connsiteX13" fmla="*/ 285520 w 436983"/>
                <a:gd name="connsiteY13" fmla="*/ 635191 h 655474"/>
                <a:gd name="connsiteX14" fmla="*/ 296790 w 436983"/>
                <a:gd name="connsiteY14" fmla="*/ 623921 h 655474"/>
                <a:gd name="connsiteX15" fmla="*/ 296823 w 436983"/>
                <a:gd name="connsiteY15" fmla="*/ 623888 h 655474"/>
                <a:gd name="connsiteX16" fmla="*/ 312085 w 436983"/>
                <a:gd name="connsiteY16" fmla="*/ 608626 h 655474"/>
                <a:gd name="connsiteX17" fmla="*/ 328057 w 436983"/>
                <a:gd name="connsiteY17" fmla="*/ 570080 h 655474"/>
                <a:gd name="connsiteX18" fmla="*/ 328057 w 436983"/>
                <a:gd name="connsiteY18" fmla="*/ 484025 h 655474"/>
                <a:gd name="connsiteX19" fmla="*/ 355315 w 436983"/>
                <a:gd name="connsiteY19" fmla="*/ 437091 h 655474"/>
                <a:gd name="connsiteX20" fmla="*/ 355315 w 436983"/>
                <a:gd name="connsiteY20" fmla="*/ 409831 h 655474"/>
                <a:gd name="connsiteX21" fmla="*/ 375559 w 436983"/>
                <a:gd name="connsiteY21" fmla="*/ 377223 h 655474"/>
                <a:gd name="connsiteX22" fmla="*/ 437089 w 436983"/>
                <a:gd name="connsiteY22" fmla="*/ 219023 h 655474"/>
                <a:gd name="connsiteX23" fmla="*/ 219024 w 436983"/>
                <a:gd name="connsiteY23" fmla="*/ 958 h 655474"/>
                <a:gd name="connsiteX24" fmla="*/ 219024 w 436983"/>
                <a:gd name="connsiteY24" fmla="*/ 246282 h 655474"/>
                <a:gd name="connsiteX25" fmla="*/ 178137 w 436983"/>
                <a:gd name="connsiteY25" fmla="*/ 205395 h 655474"/>
                <a:gd name="connsiteX26" fmla="*/ 205395 w 436983"/>
                <a:gd name="connsiteY26" fmla="*/ 167018 h 655474"/>
                <a:gd name="connsiteX27" fmla="*/ 205395 w 436983"/>
                <a:gd name="connsiteY27" fmla="*/ 164508 h 655474"/>
                <a:gd name="connsiteX28" fmla="*/ 219024 w 436983"/>
                <a:gd name="connsiteY28" fmla="*/ 150878 h 655474"/>
                <a:gd name="connsiteX29" fmla="*/ 232654 w 436983"/>
                <a:gd name="connsiteY29" fmla="*/ 164508 h 655474"/>
                <a:gd name="connsiteX30" fmla="*/ 246283 w 436983"/>
                <a:gd name="connsiteY30" fmla="*/ 164508 h 655474"/>
                <a:gd name="connsiteX31" fmla="*/ 259913 w 436983"/>
                <a:gd name="connsiteY31" fmla="*/ 178137 h 655474"/>
                <a:gd name="connsiteX32" fmla="*/ 246283 w 436983"/>
                <a:gd name="connsiteY32" fmla="*/ 191767 h 655474"/>
                <a:gd name="connsiteX33" fmla="*/ 219024 w 436983"/>
                <a:gd name="connsiteY33" fmla="*/ 191767 h 655474"/>
                <a:gd name="connsiteX34" fmla="*/ 205395 w 436983"/>
                <a:gd name="connsiteY34" fmla="*/ 205396 h 655474"/>
                <a:gd name="connsiteX35" fmla="*/ 219024 w 436983"/>
                <a:gd name="connsiteY35" fmla="*/ 219026 h 655474"/>
                <a:gd name="connsiteX36" fmla="*/ 259912 w 436983"/>
                <a:gd name="connsiteY36" fmla="*/ 259913 h 655474"/>
                <a:gd name="connsiteX37" fmla="*/ 232654 w 436983"/>
                <a:gd name="connsiteY37" fmla="*/ 298290 h 655474"/>
                <a:gd name="connsiteX38" fmla="*/ 232654 w 436983"/>
                <a:gd name="connsiteY38" fmla="*/ 300800 h 655474"/>
                <a:gd name="connsiteX39" fmla="*/ 219024 w 436983"/>
                <a:gd name="connsiteY39" fmla="*/ 314430 h 655474"/>
                <a:gd name="connsiteX40" fmla="*/ 205395 w 436983"/>
                <a:gd name="connsiteY40" fmla="*/ 300800 h 655474"/>
                <a:gd name="connsiteX41" fmla="*/ 191765 w 436983"/>
                <a:gd name="connsiteY41" fmla="*/ 300800 h 655474"/>
                <a:gd name="connsiteX42" fmla="*/ 178136 w 436983"/>
                <a:gd name="connsiteY42" fmla="*/ 287171 h 655474"/>
                <a:gd name="connsiteX43" fmla="*/ 191765 w 436983"/>
                <a:gd name="connsiteY43" fmla="*/ 273541 h 655474"/>
                <a:gd name="connsiteX44" fmla="*/ 219024 w 436983"/>
                <a:gd name="connsiteY44" fmla="*/ 273541 h 655474"/>
                <a:gd name="connsiteX45" fmla="*/ 232654 w 436983"/>
                <a:gd name="connsiteY45" fmla="*/ 259912 h 655474"/>
                <a:gd name="connsiteX46" fmla="*/ 219024 w 436983"/>
                <a:gd name="connsiteY46" fmla="*/ 246282 h 655474"/>
                <a:gd name="connsiteX47" fmla="*/ 292813 w 436983"/>
                <a:gd name="connsiteY47" fmla="*/ 589352 h 655474"/>
                <a:gd name="connsiteX48" fmla="*/ 281527 w 436983"/>
                <a:gd name="connsiteY48" fmla="*/ 600638 h 655474"/>
                <a:gd name="connsiteX49" fmla="*/ 156523 w 436983"/>
                <a:gd name="connsiteY49" fmla="*/ 600638 h 655474"/>
                <a:gd name="connsiteX50" fmla="*/ 145237 w 436983"/>
                <a:gd name="connsiteY50" fmla="*/ 589352 h 655474"/>
                <a:gd name="connsiteX51" fmla="*/ 137913 w 436983"/>
                <a:gd name="connsiteY51" fmla="*/ 573381 h 655474"/>
                <a:gd name="connsiteX52" fmla="*/ 300138 w 436983"/>
                <a:gd name="connsiteY52" fmla="*/ 573381 h 655474"/>
                <a:gd name="connsiteX53" fmla="*/ 292813 w 436983"/>
                <a:gd name="connsiteY53" fmla="*/ 589352 h 655474"/>
                <a:gd name="connsiteX54" fmla="*/ 300799 w 436983"/>
                <a:gd name="connsiteY54" fmla="*/ 518864 h 655474"/>
                <a:gd name="connsiteX55" fmla="*/ 137250 w 436983"/>
                <a:gd name="connsiteY55" fmla="*/ 518864 h 655474"/>
                <a:gd name="connsiteX56" fmla="*/ 137250 w 436983"/>
                <a:gd name="connsiteY56" fmla="*/ 491606 h 655474"/>
                <a:gd name="connsiteX57" fmla="*/ 300799 w 436983"/>
                <a:gd name="connsiteY57" fmla="*/ 491606 h 655474"/>
                <a:gd name="connsiteX58" fmla="*/ 300799 w 436983"/>
                <a:gd name="connsiteY58" fmla="*/ 518864 h 65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36983" h="655474">
                  <a:moveTo>
                    <a:pt x="219024" y="958"/>
                  </a:moveTo>
                  <a:cubicBezTo>
                    <a:pt x="98785" y="958"/>
                    <a:pt x="958" y="98785"/>
                    <a:pt x="958" y="219024"/>
                  </a:cubicBezTo>
                  <a:cubicBezTo>
                    <a:pt x="958" y="301118"/>
                    <a:pt x="37986" y="346917"/>
                    <a:pt x="62489" y="377224"/>
                  </a:cubicBezTo>
                  <a:cubicBezTo>
                    <a:pt x="73349" y="390653"/>
                    <a:pt x="82733" y="402260"/>
                    <a:pt x="82733" y="409833"/>
                  </a:cubicBezTo>
                  <a:lnTo>
                    <a:pt x="82733" y="437091"/>
                  </a:lnTo>
                  <a:cubicBezTo>
                    <a:pt x="82733" y="457183"/>
                    <a:pt x="93775" y="474570"/>
                    <a:pt x="109991" y="484025"/>
                  </a:cubicBezTo>
                  <a:lnTo>
                    <a:pt x="109991" y="570080"/>
                  </a:lnTo>
                  <a:cubicBezTo>
                    <a:pt x="109991" y="584428"/>
                    <a:pt x="115807" y="598483"/>
                    <a:pt x="125962" y="608626"/>
                  </a:cubicBezTo>
                  <a:lnTo>
                    <a:pt x="141225" y="623888"/>
                  </a:lnTo>
                  <a:lnTo>
                    <a:pt x="141258" y="623921"/>
                  </a:lnTo>
                  <a:lnTo>
                    <a:pt x="152528" y="635191"/>
                  </a:lnTo>
                  <a:cubicBezTo>
                    <a:pt x="165399" y="648061"/>
                    <a:pt x="182516" y="655155"/>
                    <a:pt x="200723" y="655155"/>
                  </a:cubicBezTo>
                  <a:lnTo>
                    <a:pt x="237325" y="655155"/>
                  </a:lnTo>
                  <a:cubicBezTo>
                    <a:pt x="255533" y="655155"/>
                    <a:pt x="272649" y="648061"/>
                    <a:pt x="285520" y="635191"/>
                  </a:cubicBezTo>
                  <a:lnTo>
                    <a:pt x="296790" y="623921"/>
                  </a:lnTo>
                  <a:lnTo>
                    <a:pt x="296823" y="623888"/>
                  </a:lnTo>
                  <a:lnTo>
                    <a:pt x="312085" y="608626"/>
                  </a:lnTo>
                  <a:cubicBezTo>
                    <a:pt x="322241" y="598483"/>
                    <a:pt x="328057" y="584428"/>
                    <a:pt x="328057" y="570080"/>
                  </a:cubicBezTo>
                  <a:lnTo>
                    <a:pt x="328057" y="484025"/>
                  </a:lnTo>
                  <a:cubicBezTo>
                    <a:pt x="344272" y="474570"/>
                    <a:pt x="355315" y="457183"/>
                    <a:pt x="355315" y="437091"/>
                  </a:cubicBezTo>
                  <a:lnTo>
                    <a:pt x="355315" y="409831"/>
                  </a:lnTo>
                  <a:cubicBezTo>
                    <a:pt x="355315" y="402258"/>
                    <a:pt x="364698" y="390653"/>
                    <a:pt x="375559" y="377223"/>
                  </a:cubicBezTo>
                  <a:cubicBezTo>
                    <a:pt x="400062" y="346916"/>
                    <a:pt x="437089" y="301117"/>
                    <a:pt x="437089" y="219023"/>
                  </a:cubicBezTo>
                  <a:cubicBezTo>
                    <a:pt x="437090" y="98785"/>
                    <a:pt x="339264" y="958"/>
                    <a:pt x="219024" y="958"/>
                  </a:cubicBezTo>
                  <a:close/>
                  <a:moveTo>
                    <a:pt x="219024" y="246282"/>
                  </a:moveTo>
                  <a:cubicBezTo>
                    <a:pt x="196478" y="246282"/>
                    <a:pt x="178137" y="227942"/>
                    <a:pt x="178137" y="205395"/>
                  </a:cubicBezTo>
                  <a:cubicBezTo>
                    <a:pt x="178137" y="187650"/>
                    <a:pt x="189565" y="172663"/>
                    <a:pt x="205395" y="167018"/>
                  </a:cubicBezTo>
                  <a:lnTo>
                    <a:pt x="205395" y="164508"/>
                  </a:lnTo>
                  <a:cubicBezTo>
                    <a:pt x="205395" y="156974"/>
                    <a:pt x="211491" y="150878"/>
                    <a:pt x="219024" y="150878"/>
                  </a:cubicBezTo>
                  <a:cubicBezTo>
                    <a:pt x="226558" y="150878"/>
                    <a:pt x="232654" y="156974"/>
                    <a:pt x="232654" y="164508"/>
                  </a:cubicBezTo>
                  <a:lnTo>
                    <a:pt x="246283" y="164508"/>
                  </a:lnTo>
                  <a:cubicBezTo>
                    <a:pt x="253817" y="164508"/>
                    <a:pt x="259913" y="170604"/>
                    <a:pt x="259913" y="178137"/>
                  </a:cubicBezTo>
                  <a:cubicBezTo>
                    <a:pt x="259913" y="185671"/>
                    <a:pt x="253817" y="191767"/>
                    <a:pt x="246283" y="191767"/>
                  </a:cubicBezTo>
                  <a:lnTo>
                    <a:pt x="219024" y="191767"/>
                  </a:lnTo>
                  <a:cubicBezTo>
                    <a:pt x="211505" y="191767"/>
                    <a:pt x="205395" y="197875"/>
                    <a:pt x="205395" y="205396"/>
                  </a:cubicBezTo>
                  <a:cubicBezTo>
                    <a:pt x="205395" y="212917"/>
                    <a:pt x="211504" y="219026"/>
                    <a:pt x="219024" y="219026"/>
                  </a:cubicBezTo>
                  <a:cubicBezTo>
                    <a:pt x="241571" y="219026"/>
                    <a:pt x="259912" y="237366"/>
                    <a:pt x="259912" y="259913"/>
                  </a:cubicBezTo>
                  <a:cubicBezTo>
                    <a:pt x="259912" y="277658"/>
                    <a:pt x="248484" y="292645"/>
                    <a:pt x="232654" y="298290"/>
                  </a:cubicBezTo>
                  <a:lnTo>
                    <a:pt x="232654" y="300800"/>
                  </a:lnTo>
                  <a:cubicBezTo>
                    <a:pt x="232654" y="308334"/>
                    <a:pt x="226558" y="314430"/>
                    <a:pt x="219024" y="314430"/>
                  </a:cubicBezTo>
                  <a:cubicBezTo>
                    <a:pt x="211491" y="314430"/>
                    <a:pt x="205395" y="308334"/>
                    <a:pt x="205395" y="300800"/>
                  </a:cubicBezTo>
                  <a:lnTo>
                    <a:pt x="191765" y="300800"/>
                  </a:lnTo>
                  <a:cubicBezTo>
                    <a:pt x="184232" y="300800"/>
                    <a:pt x="178136" y="294704"/>
                    <a:pt x="178136" y="287171"/>
                  </a:cubicBezTo>
                  <a:cubicBezTo>
                    <a:pt x="178136" y="279637"/>
                    <a:pt x="184232" y="273541"/>
                    <a:pt x="191765" y="273541"/>
                  </a:cubicBezTo>
                  <a:lnTo>
                    <a:pt x="219024" y="273541"/>
                  </a:lnTo>
                  <a:cubicBezTo>
                    <a:pt x="226544" y="273541"/>
                    <a:pt x="232654" y="267432"/>
                    <a:pt x="232654" y="259912"/>
                  </a:cubicBezTo>
                  <a:cubicBezTo>
                    <a:pt x="232654" y="252391"/>
                    <a:pt x="226544" y="246282"/>
                    <a:pt x="219024" y="246282"/>
                  </a:cubicBezTo>
                  <a:close/>
                  <a:moveTo>
                    <a:pt x="292813" y="589352"/>
                  </a:moveTo>
                  <a:lnTo>
                    <a:pt x="281527" y="600638"/>
                  </a:lnTo>
                  <a:lnTo>
                    <a:pt x="156523" y="600638"/>
                  </a:lnTo>
                  <a:lnTo>
                    <a:pt x="145237" y="589352"/>
                  </a:lnTo>
                  <a:cubicBezTo>
                    <a:pt x="140969" y="585085"/>
                    <a:pt x="138673" y="579341"/>
                    <a:pt x="137913" y="573381"/>
                  </a:cubicBezTo>
                  <a:lnTo>
                    <a:pt x="300138" y="573381"/>
                  </a:lnTo>
                  <a:cubicBezTo>
                    <a:pt x="299377" y="579341"/>
                    <a:pt x="297081" y="585085"/>
                    <a:pt x="292813" y="589352"/>
                  </a:cubicBezTo>
                  <a:close/>
                  <a:moveTo>
                    <a:pt x="300799" y="518864"/>
                  </a:moveTo>
                  <a:lnTo>
                    <a:pt x="137250" y="518864"/>
                  </a:lnTo>
                  <a:lnTo>
                    <a:pt x="137250" y="491606"/>
                  </a:lnTo>
                  <a:lnTo>
                    <a:pt x="300799" y="491606"/>
                  </a:lnTo>
                  <a:lnTo>
                    <a:pt x="300799" y="5188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1300" b="1"/>
            </a:p>
          </p:txBody>
        </p:sp>
      </p:grpSp>
      <p:pic>
        <p:nvPicPr>
          <p:cNvPr id="152" name="Imagen 151" descr="Imagen que contiene Forma&#10;&#10;Descripción generada automáticamente">
            <a:extLst>
              <a:ext uri="{FF2B5EF4-FFF2-40B4-BE49-F238E27FC236}">
                <a16:creationId xmlns:a16="http://schemas.microsoft.com/office/drawing/2014/main" id="{85AE7E5E-FC15-CF9E-6F27-29E78EF2A6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5" t="10277" r="64717" b="52707"/>
          <a:stretch/>
        </p:blipFill>
        <p:spPr>
          <a:xfrm>
            <a:off x="9071172" y="4936357"/>
            <a:ext cx="190920" cy="27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7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9" grpId="0" animBg="1"/>
      <p:bldP spid="106" grpId="0" animBg="1"/>
      <p:bldP spid="116" grpId="0" animBg="1"/>
      <p:bldP spid="121" grpId="0" animBg="1"/>
      <p:bldP spid="128" grpId="0"/>
      <p:bldP spid="131" grpId="0"/>
      <p:bldP spid="134" grpId="0"/>
      <p:bldP spid="137" grpId="0"/>
      <p:bldP spid="1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47179C66-54FE-4C57-98FB-83D93D9B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386" y="676346"/>
            <a:ext cx="5996257" cy="799746"/>
          </a:xfrm>
        </p:spPr>
        <p:txBody>
          <a:bodyPr>
            <a:noAutofit/>
          </a:bodyPr>
          <a:lstStyle/>
          <a:p>
            <a:pPr algn="ctr"/>
            <a:r>
              <a:rPr lang="es-ES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Infraestructura de </a:t>
            </a:r>
            <a:br>
              <a:rPr lang="es-ES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</a:br>
            <a:r>
              <a:rPr lang="es-ES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Medición Inteligente (AMI)</a:t>
            </a:r>
            <a:endParaRPr lang="es-CO" b="1" dirty="0">
              <a:solidFill>
                <a:srgbClr val="9A0000"/>
              </a:solidFill>
              <a:latin typeface="+mj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9FEFFE8-FB2E-B97D-C4D8-93B7EFFB0275}"/>
              </a:ext>
            </a:extLst>
          </p:cNvPr>
          <p:cNvSpPr txBox="1"/>
          <p:nvPr/>
        </p:nvSpPr>
        <p:spPr>
          <a:xfrm>
            <a:off x="223616" y="5315876"/>
            <a:ext cx="46054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434"/>
            <a:r>
              <a:rPr lang="es-MX" sz="2400" b="1" u="sng" dirty="0">
                <a:solidFill>
                  <a:srgbClr val="9A0000"/>
                </a:solidFill>
                <a:latin typeface="+mj-lt"/>
                <a:cs typeface="Calibri" panose="020F0502020204030204" pitchFamily="34" charset="0"/>
              </a:rPr>
              <a:t>Resoluciones CREG </a:t>
            </a:r>
            <a:br>
              <a:rPr lang="es-MX" sz="2400" b="1" dirty="0">
                <a:solidFill>
                  <a:srgbClr val="9A0000"/>
                </a:solidFill>
                <a:latin typeface="+mj-lt"/>
                <a:cs typeface="Calibri" panose="020F0502020204030204" pitchFamily="34" charset="0"/>
              </a:rPr>
            </a:br>
            <a:r>
              <a:rPr lang="es-MX" sz="2400" b="1" dirty="0">
                <a:solidFill>
                  <a:srgbClr val="9A0000"/>
                </a:solidFill>
                <a:latin typeface="+mj-lt"/>
                <a:cs typeface="Calibri" panose="020F0502020204030204" pitchFamily="34" charset="0"/>
              </a:rPr>
              <a:t>131 y 219 2020 (consultas)</a:t>
            </a:r>
            <a:br>
              <a:rPr lang="es-MX" sz="2400" b="1" dirty="0">
                <a:solidFill>
                  <a:srgbClr val="9A0000"/>
                </a:solidFill>
                <a:latin typeface="+mj-lt"/>
                <a:cs typeface="Calibri" panose="020F0502020204030204" pitchFamily="34" charset="0"/>
              </a:rPr>
            </a:br>
            <a:r>
              <a:rPr lang="es-MX" sz="2400" b="1" dirty="0">
                <a:solidFill>
                  <a:srgbClr val="9A0000"/>
                </a:solidFill>
                <a:latin typeface="+mj-lt"/>
                <a:cs typeface="Calibri" panose="020F0502020204030204" pitchFamily="34" charset="0"/>
              </a:rPr>
              <a:t>101 001 2022 (definitiva) AMI</a:t>
            </a:r>
          </a:p>
        </p:txBody>
      </p:sp>
      <p:pic>
        <p:nvPicPr>
          <p:cNvPr id="5" name="Imagen 4" descr="Imagen que contiene interior, parado, tabla, frente&#10;&#10;Descripción generada automáticamente">
            <a:extLst>
              <a:ext uri="{FF2B5EF4-FFF2-40B4-BE49-F238E27FC236}">
                <a16:creationId xmlns:a16="http://schemas.microsoft.com/office/drawing/2014/main" id="{D140B594-E1B6-5BBC-D679-864CA4E91C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9" t="8452" b="8452"/>
          <a:stretch/>
        </p:blipFill>
        <p:spPr>
          <a:xfrm>
            <a:off x="223616" y="1805189"/>
            <a:ext cx="3615056" cy="3247622"/>
          </a:xfrm>
          <a:prstGeom prst="rect">
            <a:avLst/>
          </a:prstGeom>
        </p:spPr>
      </p:pic>
      <p:sp>
        <p:nvSpPr>
          <p:cNvPr id="6" name="Forma libre 128">
            <a:extLst>
              <a:ext uri="{FF2B5EF4-FFF2-40B4-BE49-F238E27FC236}">
                <a16:creationId xmlns:a16="http://schemas.microsoft.com/office/drawing/2014/main" id="{15FA6BFE-DEFB-2198-A15F-6021E0113807}"/>
              </a:ext>
            </a:extLst>
          </p:cNvPr>
          <p:cNvSpPr/>
          <p:nvPr/>
        </p:nvSpPr>
        <p:spPr>
          <a:xfrm>
            <a:off x="3871608" y="2828353"/>
            <a:ext cx="1662002" cy="1543843"/>
          </a:xfrm>
          <a:custGeom>
            <a:avLst/>
            <a:gdLst>
              <a:gd name="connsiteX0" fmla="*/ 190801 w 256330"/>
              <a:gd name="connsiteY0" fmla="*/ 232 h 223330"/>
              <a:gd name="connsiteX1" fmla="*/ 66243 w 256330"/>
              <a:gd name="connsiteY1" fmla="*/ 232 h 223330"/>
              <a:gd name="connsiteX2" fmla="*/ 63004 w 256330"/>
              <a:gd name="connsiteY2" fmla="*/ 2104 h 223330"/>
              <a:gd name="connsiteX3" fmla="*/ 733 w 256330"/>
              <a:gd name="connsiteY3" fmla="*/ 109971 h 223330"/>
              <a:gd name="connsiteX4" fmla="*/ 733 w 256330"/>
              <a:gd name="connsiteY4" fmla="*/ 113708 h 223330"/>
              <a:gd name="connsiteX5" fmla="*/ 63004 w 256330"/>
              <a:gd name="connsiteY5" fmla="*/ 221574 h 223330"/>
              <a:gd name="connsiteX6" fmla="*/ 66243 w 256330"/>
              <a:gd name="connsiteY6" fmla="*/ 223447 h 223330"/>
              <a:gd name="connsiteX7" fmla="*/ 190801 w 256330"/>
              <a:gd name="connsiteY7" fmla="*/ 223447 h 223330"/>
              <a:gd name="connsiteX8" fmla="*/ 194040 w 256330"/>
              <a:gd name="connsiteY8" fmla="*/ 221574 h 223330"/>
              <a:gd name="connsiteX9" fmla="*/ 256311 w 256330"/>
              <a:gd name="connsiteY9" fmla="*/ 113739 h 223330"/>
              <a:gd name="connsiteX10" fmla="*/ 256311 w 256330"/>
              <a:gd name="connsiteY10" fmla="*/ 110001 h 223330"/>
              <a:gd name="connsiteX11" fmla="*/ 194040 w 256330"/>
              <a:gd name="connsiteY11" fmla="*/ 2135 h 223330"/>
              <a:gd name="connsiteX12" fmla="*/ 190801 w 256330"/>
              <a:gd name="connsiteY12" fmla="*/ 232 h 2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6330" h="223330">
                <a:moveTo>
                  <a:pt x="190801" y="232"/>
                </a:moveTo>
                <a:lnTo>
                  <a:pt x="66243" y="232"/>
                </a:lnTo>
                <a:cubicBezTo>
                  <a:pt x="64906" y="232"/>
                  <a:pt x="63671" y="946"/>
                  <a:pt x="63004" y="2104"/>
                </a:cubicBezTo>
                <a:lnTo>
                  <a:pt x="733" y="109971"/>
                </a:lnTo>
                <a:cubicBezTo>
                  <a:pt x="65" y="111127"/>
                  <a:pt x="65" y="112552"/>
                  <a:pt x="733" y="113708"/>
                </a:cubicBezTo>
                <a:lnTo>
                  <a:pt x="63004" y="221574"/>
                </a:lnTo>
                <a:cubicBezTo>
                  <a:pt x="63671" y="222733"/>
                  <a:pt x="64906" y="223447"/>
                  <a:pt x="66243" y="223447"/>
                </a:cubicBezTo>
                <a:lnTo>
                  <a:pt x="190801" y="223447"/>
                </a:lnTo>
                <a:cubicBezTo>
                  <a:pt x="192138" y="223447"/>
                  <a:pt x="193373" y="222733"/>
                  <a:pt x="194040" y="221574"/>
                </a:cubicBezTo>
                <a:lnTo>
                  <a:pt x="256311" y="113739"/>
                </a:lnTo>
                <a:cubicBezTo>
                  <a:pt x="256979" y="112582"/>
                  <a:pt x="256979" y="111158"/>
                  <a:pt x="256311" y="110001"/>
                </a:cubicBezTo>
                <a:lnTo>
                  <a:pt x="194040" y="2135"/>
                </a:lnTo>
                <a:cubicBezTo>
                  <a:pt x="193381" y="965"/>
                  <a:pt x="192144" y="238"/>
                  <a:pt x="190801" y="232"/>
                </a:cubicBezTo>
                <a:close/>
              </a:path>
            </a:pathLst>
          </a:custGeom>
          <a:solidFill>
            <a:schemeClr val="accent1"/>
          </a:solidFill>
          <a:ln w="38100" cap="rnd">
            <a:noFill/>
            <a:prstDash val="solid"/>
            <a:round/>
          </a:ln>
        </p:spPr>
        <p:txBody>
          <a:bodyPr rtlCol="0" anchor="ctr"/>
          <a:lstStyle/>
          <a:p>
            <a:endParaRPr lang="es-MX" sz="1300" b="1"/>
          </a:p>
        </p:txBody>
      </p:sp>
      <p:sp>
        <p:nvSpPr>
          <p:cNvPr id="7" name="Forma libre 129">
            <a:extLst>
              <a:ext uri="{FF2B5EF4-FFF2-40B4-BE49-F238E27FC236}">
                <a16:creationId xmlns:a16="http://schemas.microsoft.com/office/drawing/2014/main" id="{AD81DFED-7DC1-5B57-4E6F-6BAA8C1BD9AE}"/>
              </a:ext>
            </a:extLst>
          </p:cNvPr>
          <p:cNvSpPr/>
          <p:nvPr/>
        </p:nvSpPr>
        <p:spPr>
          <a:xfrm>
            <a:off x="5109386" y="3599750"/>
            <a:ext cx="1662002" cy="1543843"/>
          </a:xfrm>
          <a:custGeom>
            <a:avLst/>
            <a:gdLst>
              <a:gd name="connsiteX0" fmla="*/ 66250 w 256330"/>
              <a:gd name="connsiteY0" fmla="*/ 223447 h 223330"/>
              <a:gd name="connsiteX1" fmla="*/ 190801 w 256330"/>
              <a:gd name="connsiteY1" fmla="*/ 223447 h 223330"/>
              <a:gd name="connsiteX2" fmla="*/ 194040 w 256330"/>
              <a:gd name="connsiteY2" fmla="*/ 221574 h 223330"/>
              <a:gd name="connsiteX3" fmla="*/ 256319 w 256330"/>
              <a:gd name="connsiteY3" fmla="*/ 113708 h 223330"/>
              <a:gd name="connsiteX4" fmla="*/ 256319 w 256330"/>
              <a:gd name="connsiteY4" fmla="*/ 109971 h 223330"/>
              <a:gd name="connsiteX5" fmla="*/ 194078 w 256330"/>
              <a:gd name="connsiteY5" fmla="*/ 2104 h 223330"/>
              <a:gd name="connsiteX6" fmla="*/ 190839 w 256330"/>
              <a:gd name="connsiteY6" fmla="*/ 232 h 223330"/>
              <a:gd name="connsiteX7" fmla="*/ 66250 w 256330"/>
              <a:gd name="connsiteY7" fmla="*/ 232 h 223330"/>
              <a:gd name="connsiteX8" fmla="*/ 63012 w 256330"/>
              <a:gd name="connsiteY8" fmla="*/ 2104 h 223330"/>
              <a:gd name="connsiteX9" fmla="*/ 733 w 256330"/>
              <a:gd name="connsiteY9" fmla="*/ 109971 h 223330"/>
              <a:gd name="connsiteX10" fmla="*/ 733 w 256330"/>
              <a:gd name="connsiteY10" fmla="*/ 113708 h 223330"/>
              <a:gd name="connsiteX11" fmla="*/ 63012 w 256330"/>
              <a:gd name="connsiteY11" fmla="*/ 221574 h 223330"/>
              <a:gd name="connsiteX12" fmla="*/ 66250 w 256330"/>
              <a:gd name="connsiteY12" fmla="*/ 223447 h 2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6330" h="223330">
                <a:moveTo>
                  <a:pt x="66250" y="223447"/>
                </a:moveTo>
                <a:lnTo>
                  <a:pt x="190801" y="223447"/>
                </a:lnTo>
                <a:cubicBezTo>
                  <a:pt x="192138" y="223447"/>
                  <a:pt x="193373" y="222733"/>
                  <a:pt x="194040" y="221574"/>
                </a:cubicBezTo>
                <a:lnTo>
                  <a:pt x="256319" y="113708"/>
                </a:lnTo>
                <a:cubicBezTo>
                  <a:pt x="256986" y="112552"/>
                  <a:pt x="256986" y="111127"/>
                  <a:pt x="256319" y="109971"/>
                </a:cubicBezTo>
                <a:lnTo>
                  <a:pt x="194078" y="2104"/>
                </a:lnTo>
                <a:cubicBezTo>
                  <a:pt x="193411" y="946"/>
                  <a:pt x="192176" y="232"/>
                  <a:pt x="190839" y="232"/>
                </a:cubicBezTo>
                <a:lnTo>
                  <a:pt x="66250" y="232"/>
                </a:lnTo>
                <a:cubicBezTo>
                  <a:pt x="64914" y="232"/>
                  <a:pt x="63679" y="946"/>
                  <a:pt x="63012" y="2104"/>
                </a:cubicBezTo>
                <a:lnTo>
                  <a:pt x="733" y="109971"/>
                </a:lnTo>
                <a:cubicBezTo>
                  <a:pt x="65" y="111127"/>
                  <a:pt x="65" y="112552"/>
                  <a:pt x="733" y="113708"/>
                </a:cubicBezTo>
                <a:lnTo>
                  <a:pt x="63012" y="221574"/>
                </a:lnTo>
                <a:cubicBezTo>
                  <a:pt x="63679" y="222733"/>
                  <a:pt x="64914" y="223447"/>
                  <a:pt x="66250" y="223447"/>
                </a:cubicBezTo>
                <a:close/>
              </a:path>
            </a:pathLst>
          </a:custGeom>
          <a:solidFill>
            <a:schemeClr val="accent2"/>
          </a:solidFill>
          <a:ln w="38100" cap="rnd">
            <a:noFill/>
            <a:prstDash val="solid"/>
            <a:round/>
          </a:ln>
        </p:spPr>
        <p:txBody>
          <a:bodyPr rtlCol="0" anchor="ctr"/>
          <a:lstStyle/>
          <a:p>
            <a:endParaRPr lang="es-MX" sz="1300" b="1"/>
          </a:p>
        </p:txBody>
      </p:sp>
      <p:sp>
        <p:nvSpPr>
          <p:cNvPr id="8" name="Forma libre 130">
            <a:extLst>
              <a:ext uri="{FF2B5EF4-FFF2-40B4-BE49-F238E27FC236}">
                <a16:creationId xmlns:a16="http://schemas.microsoft.com/office/drawing/2014/main" id="{DFC44164-3F82-B888-A240-B2DF358CFB43}"/>
              </a:ext>
            </a:extLst>
          </p:cNvPr>
          <p:cNvSpPr/>
          <p:nvPr/>
        </p:nvSpPr>
        <p:spPr>
          <a:xfrm>
            <a:off x="6361954" y="2828568"/>
            <a:ext cx="1662002" cy="1543843"/>
          </a:xfrm>
          <a:custGeom>
            <a:avLst/>
            <a:gdLst>
              <a:gd name="connsiteX0" fmla="*/ 66250 w 256330"/>
              <a:gd name="connsiteY0" fmla="*/ 223454 h 223330"/>
              <a:gd name="connsiteX1" fmla="*/ 190809 w 256330"/>
              <a:gd name="connsiteY1" fmla="*/ 223454 h 223330"/>
              <a:gd name="connsiteX2" fmla="*/ 194047 w 256330"/>
              <a:gd name="connsiteY2" fmla="*/ 221582 h 223330"/>
              <a:gd name="connsiteX3" fmla="*/ 256319 w 256330"/>
              <a:gd name="connsiteY3" fmla="*/ 113708 h 223330"/>
              <a:gd name="connsiteX4" fmla="*/ 256319 w 256330"/>
              <a:gd name="connsiteY4" fmla="*/ 109970 h 223330"/>
              <a:gd name="connsiteX5" fmla="*/ 194047 w 256330"/>
              <a:gd name="connsiteY5" fmla="*/ 2104 h 223330"/>
              <a:gd name="connsiteX6" fmla="*/ 190809 w 256330"/>
              <a:gd name="connsiteY6" fmla="*/ 232 h 223330"/>
              <a:gd name="connsiteX7" fmla="*/ 66250 w 256330"/>
              <a:gd name="connsiteY7" fmla="*/ 232 h 223330"/>
              <a:gd name="connsiteX8" fmla="*/ 63012 w 256330"/>
              <a:gd name="connsiteY8" fmla="*/ 2104 h 223330"/>
              <a:gd name="connsiteX9" fmla="*/ 733 w 256330"/>
              <a:gd name="connsiteY9" fmla="*/ 109970 h 223330"/>
              <a:gd name="connsiteX10" fmla="*/ 733 w 256330"/>
              <a:gd name="connsiteY10" fmla="*/ 113708 h 223330"/>
              <a:gd name="connsiteX11" fmla="*/ 63012 w 256330"/>
              <a:gd name="connsiteY11" fmla="*/ 221574 h 223330"/>
              <a:gd name="connsiteX12" fmla="*/ 66250 w 256330"/>
              <a:gd name="connsiteY12" fmla="*/ 223454 h 2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6330" h="223330">
                <a:moveTo>
                  <a:pt x="66250" y="223454"/>
                </a:moveTo>
                <a:lnTo>
                  <a:pt x="190809" y="223454"/>
                </a:lnTo>
                <a:cubicBezTo>
                  <a:pt x="192145" y="223453"/>
                  <a:pt x="193379" y="222739"/>
                  <a:pt x="194047" y="221582"/>
                </a:cubicBezTo>
                <a:lnTo>
                  <a:pt x="256319" y="113708"/>
                </a:lnTo>
                <a:cubicBezTo>
                  <a:pt x="256987" y="112552"/>
                  <a:pt x="256987" y="111127"/>
                  <a:pt x="256319" y="109970"/>
                </a:cubicBezTo>
                <a:lnTo>
                  <a:pt x="194047" y="2104"/>
                </a:lnTo>
                <a:cubicBezTo>
                  <a:pt x="193379" y="947"/>
                  <a:pt x="192145" y="233"/>
                  <a:pt x="190809" y="232"/>
                </a:cubicBezTo>
                <a:lnTo>
                  <a:pt x="66250" y="232"/>
                </a:lnTo>
                <a:cubicBezTo>
                  <a:pt x="64914" y="232"/>
                  <a:pt x="63679" y="946"/>
                  <a:pt x="63012" y="2104"/>
                </a:cubicBezTo>
                <a:lnTo>
                  <a:pt x="733" y="109970"/>
                </a:lnTo>
                <a:cubicBezTo>
                  <a:pt x="65" y="111127"/>
                  <a:pt x="65" y="112552"/>
                  <a:pt x="733" y="113708"/>
                </a:cubicBezTo>
                <a:lnTo>
                  <a:pt x="63012" y="221574"/>
                </a:lnTo>
                <a:cubicBezTo>
                  <a:pt x="63677" y="222736"/>
                  <a:pt x="64912" y="223453"/>
                  <a:pt x="66250" y="223454"/>
                </a:cubicBezTo>
                <a:close/>
              </a:path>
            </a:pathLst>
          </a:custGeom>
          <a:solidFill>
            <a:schemeClr val="accent3"/>
          </a:solidFill>
          <a:ln w="38100" cap="rnd">
            <a:noFill/>
            <a:prstDash val="solid"/>
            <a:round/>
          </a:ln>
        </p:spPr>
        <p:txBody>
          <a:bodyPr rtlCol="0" anchor="ctr"/>
          <a:lstStyle/>
          <a:p>
            <a:endParaRPr lang="es-MX" sz="1300" b="1"/>
          </a:p>
        </p:txBody>
      </p:sp>
      <p:sp>
        <p:nvSpPr>
          <p:cNvPr id="9" name="Forma libre 131">
            <a:extLst>
              <a:ext uri="{FF2B5EF4-FFF2-40B4-BE49-F238E27FC236}">
                <a16:creationId xmlns:a16="http://schemas.microsoft.com/office/drawing/2014/main" id="{757AA057-F0C7-FB09-B008-E75BABFF987D}"/>
              </a:ext>
            </a:extLst>
          </p:cNvPr>
          <p:cNvSpPr/>
          <p:nvPr/>
        </p:nvSpPr>
        <p:spPr>
          <a:xfrm>
            <a:off x="7615127" y="3599750"/>
            <a:ext cx="1662002" cy="1543843"/>
          </a:xfrm>
          <a:custGeom>
            <a:avLst/>
            <a:gdLst>
              <a:gd name="connsiteX0" fmla="*/ 66250 w 256330"/>
              <a:gd name="connsiteY0" fmla="*/ 223447 h 223330"/>
              <a:gd name="connsiteX1" fmla="*/ 190801 w 256330"/>
              <a:gd name="connsiteY1" fmla="*/ 223447 h 223330"/>
              <a:gd name="connsiteX2" fmla="*/ 194040 w 256330"/>
              <a:gd name="connsiteY2" fmla="*/ 221574 h 223330"/>
              <a:gd name="connsiteX3" fmla="*/ 256319 w 256330"/>
              <a:gd name="connsiteY3" fmla="*/ 113708 h 223330"/>
              <a:gd name="connsiteX4" fmla="*/ 256319 w 256330"/>
              <a:gd name="connsiteY4" fmla="*/ 109971 h 223330"/>
              <a:gd name="connsiteX5" fmla="*/ 194040 w 256330"/>
              <a:gd name="connsiteY5" fmla="*/ 2104 h 223330"/>
              <a:gd name="connsiteX6" fmla="*/ 190801 w 256330"/>
              <a:gd name="connsiteY6" fmla="*/ 232 h 223330"/>
              <a:gd name="connsiteX7" fmla="*/ 66250 w 256330"/>
              <a:gd name="connsiteY7" fmla="*/ 232 h 223330"/>
              <a:gd name="connsiteX8" fmla="*/ 63012 w 256330"/>
              <a:gd name="connsiteY8" fmla="*/ 2104 h 223330"/>
              <a:gd name="connsiteX9" fmla="*/ 733 w 256330"/>
              <a:gd name="connsiteY9" fmla="*/ 109971 h 223330"/>
              <a:gd name="connsiteX10" fmla="*/ 733 w 256330"/>
              <a:gd name="connsiteY10" fmla="*/ 113708 h 223330"/>
              <a:gd name="connsiteX11" fmla="*/ 63012 w 256330"/>
              <a:gd name="connsiteY11" fmla="*/ 221574 h 223330"/>
              <a:gd name="connsiteX12" fmla="*/ 66250 w 256330"/>
              <a:gd name="connsiteY12" fmla="*/ 223447 h 2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6330" h="223330">
                <a:moveTo>
                  <a:pt x="66250" y="223447"/>
                </a:moveTo>
                <a:lnTo>
                  <a:pt x="190801" y="223447"/>
                </a:lnTo>
                <a:cubicBezTo>
                  <a:pt x="192138" y="223447"/>
                  <a:pt x="193373" y="222733"/>
                  <a:pt x="194040" y="221574"/>
                </a:cubicBezTo>
                <a:lnTo>
                  <a:pt x="256319" y="113708"/>
                </a:lnTo>
                <a:cubicBezTo>
                  <a:pt x="256987" y="112552"/>
                  <a:pt x="256987" y="111127"/>
                  <a:pt x="256319" y="109971"/>
                </a:cubicBezTo>
                <a:lnTo>
                  <a:pt x="194040" y="2104"/>
                </a:lnTo>
                <a:cubicBezTo>
                  <a:pt x="193373" y="946"/>
                  <a:pt x="192138" y="232"/>
                  <a:pt x="190801" y="232"/>
                </a:cubicBezTo>
                <a:lnTo>
                  <a:pt x="66250" y="232"/>
                </a:lnTo>
                <a:cubicBezTo>
                  <a:pt x="64913" y="230"/>
                  <a:pt x="63678" y="945"/>
                  <a:pt x="63012" y="2104"/>
                </a:cubicBezTo>
                <a:lnTo>
                  <a:pt x="733" y="109971"/>
                </a:lnTo>
                <a:cubicBezTo>
                  <a:pt x="65" y="111127"/>
                  <a:pt x="65" y="112552"/>
                  <a:pt x="733" y="113708"/>
                </a:cubicBezTo>
                <a:lnTo>
                  <a:pt x="63012" y="221574"/>
                </a:lnTo>
                <a:cubicBezTo>
                  <a:pt x="63678" y="222734"/>
                  <a:pt x="64913" y="223448"/>
                  <a:pt x="66250" y="223447"/>
                </a:cubicBezTo>
                <a:close/>
              </a:path>
            </a:pathLst>
          </a:custGeom>
          <a:solidFill>
            <a:schemeClr val="accent4"/>
          </a:solidFill>
          <a:ln w="38100" cap="rnd">
            <a:noFill/>
            <a:prstDash val="solid"/>
            <a:round/>
          </a:ln>
        </p:spPr>
        <p:txBody>
          <a:bodyPr rtlCol="0" anchor="ctr"/>
          <a:lstStyle/>
          <a:p>
            <a:endParaRPr lang="es-MX" sz="1300" b="1"/>
          </a:p>
        </p:txBody>
      </p:sp>
      <p:sp>
        <p:nvSpPr>
          <p:cNvPr id="11" name="Forma libre 132">
            <a:extLst>
              <a:ext uri="{FF2B5EF4-FFF2-40B4-BE49-F238E27FC236}">
                <a16:creationId xmlns:a16="http://schemas.microsoft.com/office/drawing/2014/main" id="{6E59E7BB-9A71-9FF2-CBC1-DFE2C7D081DF}"/>
              </a:ext>
            </a:extLst>
          </p:cNvPr>
          <p:cNvSpPr/>
          <p:nvPr/>
        </p:nvSpPr>
        <p:spPr>
          <a:xfrm>
            <a:off x="8867598" y="2828568"/>
            <a:ext cx="1662002" cy="1543843"/>
          </a:xfrm>
          <a:custGeom>
            <a:avLst/>
            <a:gdLst>
              <a:gd name="connsiteX0" fmla="*/ 66250 w 256330"/>
              <a:gd name="connsiteY0" fmla="*/ 223454 h 223330"/>
              <a:gd name="connsiteX1" fmla="*/ 190809 w 256330"/>
              <a:gd name="connsiteY1" fmla="*/ 223454 h 223330"/>
              <a:gd name="connsiteX2" fmla="*/ 194040 w 256330"/>
              <a:gd name="connsiteY2" fmla="*/ 221582 h 223330"/>
              <a:gd name="connsiteX3" fmla="*/ 256319 w 256330"/>
              <a:gd name="connsiteY3" fmla="*/ 113708 h 223330"/>
              <a:gd name="connsiteX4" fmla="*/ 256319 w 256330"/>
              <a:gd name="connsiteY4" fmla="*/ 109970 h 223330"/>
              <a:gd name="connsiteX5" fmla="*/ 194040 w 256330"/>
              <a:gd name="connsiteY5" fmla="*/ 2104 h 223330"/>
              <a:gd name="connsiteX6" fmla="*/ 190809 w 256330"/>
              <a:gd name="connsiteY6" fmla="*/ 232 h 223330"/>
              <a:gd name="connsiteX7" fmla="*/ 66250 w 256330"/>
              <a:gd name="connsiteY7" fmla="*/ 232 h 223330"/>
              <a:gd name="connsiteX8" fmla="*/ 63012 w 256330"/>
              <a:gd name="connsiteY8" fmla="*/ 2104 h 223330"/>
              <a:gd name="connsiteX9" fmla="*/ 733 w 256330"/>
              <a:gd name="connsiteY9" fmla="*/ 109970 h 223330"/>
              <a:gd name="connsiteX10" fmla="*/ 733 w 256330"/>
              <a:gd name="connsiteY10" fmla="*/ 113708 h 223330"/>
              <a:gd name="connsiteX11" fmla="*/ 63012 w 256330"/>
              <a:gd name="connsiteY11" fmla="*/ 221574 h 223330"/>
              <a:gd name="connsiteX12" fmla="*/ 66250 w 256330"/>
              <a:gd name="connsiteY12" fmla="*/ 223454 h 2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6330" h="223330">
                <a:moveTo>
                  <a:pt x="66250" y="223454"/>
                </a:moveTo>
                <a:lnTo>
                  <a:pt x="190809" y="223454"/>
                </a:lnTo>
                <a:cubicBezTo>
                  <a:pt x="192143" y="223453"/>
                  <a:pt x="193375" y="222739"/>
                  <a:pt x="194040" y="221582"/>
                </a:cubicBezTo>
                <a:lnTo>
                  <a:pt x="256319" y="113708"/>
                </a:lnTo>
                <a:cubicBezTo>
                  <a:pt x="256987" y="112552"/>
                  <a:pt x="256987" y="111127"/>
                  <a:pt x="256319" y="109970"/>
                </a:cubicBezTo>
                <a:lnTo>
                  <a:pt x="194040" y="2104"/>
                </a:lnTo>
                <a:cubicBezTo>
                  <a:pt x="193375" y="947"/>
                  <a:pt x="192143" y="233"/>
                  <a:pt x="190809" y="232"/>
                </a:cubicBezTo>
                <a:lnTo>
                  <a:pt x="66250" y="232"/>
                </a:lnTo>
                <a:cubicBezTo>
                  <a:pt x="64914" y="232"/>
                  <a:pt x="63679" y="946"/>
                  <a:pt x="63012" y="2104"/>
                </a:cubicBezTo>
                <a:lnTo>
                  <a:pt x="733" y="109970"/>
                </a:lnTo>
                <a:cubicBezTo>
                  <a:pt x="65" y="111127"/>
                  <a:pt x="65" y="112552"/>
                  <a:pt x="733" y="113708"/>
                </a:cubicBezTo>
                <a:lnTo>
                  <a:pt x="63012" y="221574"/>
                </a:lnTo>
                <a:cubicBezTo>
                  <a:pt x="63677" y="222736"/>
                  <a:pt x="64912" y="223453"/>
                  <a:pt x="66250" y="223454"/>
                </a:cubicBezTo>
                <a:close/>
              </a:path>
            </a:pathLst>
          </a:custGeom>
          <a:solidFill>
            <a:schemeClr val="accent5"/>
          </a:solidFill>
          <a:ln w="38100" cap="rnd">
            <a:noFill/>
            <a:prstDash val="solid"/>
            <a:round/>
          </a:ln>
        </p:spPr>
        <p:txBody>
          <a:bodyPr rtlCol="0" anchor="ctr"/>
          <a:lstStyle/>
          <a:p>
            <a:endParaRPr lang="es-MX" sz="1300" b="1"/>
          </a:p>
        </p:txBody>
      </p:sp>
      <p:sp>
        <p:nvSpPr>
          <p:cNvPr id="12" name="Forma libre 149">
            <a:extLst>
              <a:ext uri="{FF2B5EF4-FFF2-40B4-BE49-F238E27FC236}">
                <a16:creationId xmlns:a16="http://schemas.microsoft.com/office/drawing/2014/main" id="{A93DFB96-5BD1-1277-059A-00BC2A3C664E}"/>
              </a:ext>
            </a:extLst>
          </p:cNvPr>
          <p:cNvSpPr/>
          <p:nvPr/>
        </p:nvSpPr>
        <p:spPr>
          <a:xfrm>
            <a:off x="4688124" y="4460499"/>
            <a:ext cx="110677" cy="683094"/>
          </a:xfrm>
          <a:custGeom>
            <a:avLst/>
            <a:gdLst>
              <a:gd name="connsiteX0" fmla="*/ 232 w 0"/>
              <a:gd name="connsiteY0" fmla="*/ 232 h 89792"/>
              <a:gd name="connsiteX1" fmla="*/ 232 w 0"/>
              <a:gd name="connsiteY1" fmla="*/ 89794 h 8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9792">
                <a:moveTo>
                  <a:pt x="232" y="232"/>
                </a:moveTo>
                <a:lnTo>
                  <a:pt x="232" y="89794"/>
                </a:lnTo>
              </a:path>
            </a:pathLst>
          </a:custGeom>
          <a:ln w="38100" cap="rnd">
            <a:solidFill>
              <a:schemeClr val="bg1">
                <a:lumMod val="75000"/>
              </a:schemeClr>
            </a:solidFill>
            <a:prstDash val="sysDot"/>
            <a:round/>
            <a:tailEnd type="oval"/>
          </a:ln>
        </p:spPr>
        <p:txBody>
          <a:bodyPr rtlCol="0" anchor="ctr"/>
          <a:lstStyle/>
          <a:p>
            <a:endParaRPr lang="es-MX" sz="1300" b="1"/>
          </a:p>
        </p:txBody>
      </p:sp>
      <p:sp>
        <p:nvSpPr>
          <p:cNvPr id="13" name="Forma libre 153">
            <a:extLst>
              <a:ext uri="{FF2B5EF4-FFF2-40B4-BE49-F238E27FC236}">
                <a16:creationId xmlns:a16="http://schemas.microsoft.com/office/drawing/2014/main" id="{03A38C69-A158-F1B1-9D5D-F7DC0403CE40}"/>
              </a:ext>
            </a:extLst>
          </p:cNvPr>
          <p:cNvSpPr/>
          <p:nvPr/>
        </p:nvSpPr>
        <p:spPr>
          <a:xfrm flipH="1">
            <a:off x="7148095" y="4460498"/>
            <a:ext cx="45719" cy="684000"/>
          </a:xfrm>
          <a:custGeom>
            <a:avLst/>
            <a:gdLst>
              <a:gd name="connsiteX0" fmla="*/ 232 w 0"/>
              <a:gd name="connsiteY0" fmla="*/ 232 h 89792"/>
              <a:gd name="connsiteX1" fmla="*/ 232 w 0"/>
              <a:gd name="connsiteY1" fmla="*/ 89794 h 8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9792">
                <a:moveTo>
                  <a:pt x="232" y="232"/>
                </a:moveTo>
                <a:lnTo>
                  <a:pt x="232" y="89794"/>
                </a:lnTo>
              </a:path>
            </a:pathLst>
          </a:custGeom>
          <a:ln w="38100" cap="rnd">
            <a:solidFill>
              <a:schemeClr val="bg1">
                <a:lumMod val="75000"/>
              </a:schemeClr>
            </a:solidFill>
            <a:prstDash val="sysDot"/>
            <a:round/>
            <a:tailEnd type="oval"/>
          </a:ln>
        </p:spPr>
        <p:txBody>
          <a:bodyPr rtlCol="0" anchor="ctr"/>
          <a:lstStyle/>
          <a:p>
            <a:endParaRPr lang="es-MX" sz="1300" b="1"/>
          </a:p>
        </p:txBody>
      </p:sp>
      <p:sp>
        <p:nvSpPr>
          <p:cNvPr id="14" name="Forma libre 157">
            <a:extLst>
              <a:ext uri="{FF2B5EF4-FFF2-40B4-BE49-F238E27FC236}">
                <a16:creationId xmlns:a16="http://schemas.microsoft.com/office/drawing/2014/main" id="{C24B0F90-A6FC-832F-DE19-DC89BB0C71D5}"/>
              </a:ext>
            </a:extLst>
          </p:cNvPr>
          <p:cNvSpPr/>
          <p:nvPr/>
        </p:nvSpPr>
        <p:spPr>
          <a:xfrm>
            <a:off x="9699458" y="4460499"/>
            <a:ext cx="4974" cy="684000"/>
          </a:xfrm>
          <a:custGeom>
            <a:avLst/>
            <a:gdLst>
              <a:gd name="connsiteX0" fmla="*/ 232 w 0"/>
              <a:gd name="connsiteY0" fmla="*/ 232 h 89792"/>
              <a:gd name="connsiteX1" fmla="*/ 232 w 0"/>
              <a:gd name="connsiteY1" fmla="*/ 89794 h 8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9792">
                <a:moveTo>
                  <a:pt x="232" y="232"/>
                </a:moveTo>
                <a:lnTo>
                  <a:pt x="232" y="89794"/>
                </a:lnTo>
              </a:path>
            </a:pathLst>
          </a:custGeom>
          <a:ln w="38100" cap="rnd">
            <a:solidFill>
              <a:schemeClr val="bg1">
                <a:lumMod val="75000"/>
              </a:schemeClr>
            </a:solidFill>
            <a:prstDash val="sysDot"/>
            <a:round/>
            <a:tailEnd type="oval"/>
          </a:ln>
        </p:spPr>
        <p:txBody>
          <a:bodyPr rtlCol="0" anchor="ctr"/>
          <a:lstStyle/>
          <a:p>
            <a:endParaRPr lang="es-MX" sz="1300" b="1"/>
          </a:p>
        </p:txBody>
      </p:sp>
      <p:sp>
        <p:nvSpPr>
          <p:cNvPr id="15" name="CuadroTexto 395">
            <a:extLst>
              <a:ext uri="{FF2B5EF4-FFF2-40B4-BE49-F238E27FC236}">
                <a16:creationId xmlns:a16="http://schemas.microsoft.com/office/drawing/2014/main" id="{868AF520-FD06-DC07-BD7F-BAA632625D17}"/>
              </a:ext>
            </a:extLst>
          </p:cNvPr>
          <p:cNvSpPr txBox="1"/>
          <p:nvPr/>
        </p:nvSpPr>
        <p:spPr>
          <a:xfrm>
            <a:off x="3958774" y="5235426"/>
            <a:ext cx="14876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err="1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Aplicación</a:t>
            </a:r>
            <a:endParaRPr lang="en-US" sz="1300" b="1" dirty="0">
              <a:solidFill>
                <a:schemeClr val="tx2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  <p:sp>
        <p:nvSpPr>
          <p:cNvPr id="16" name="CuadroTexto 395">
            <a:extLst>
              <a:ext uri="{FF2B5EF4-FFF2-40B4-BE49-F238E27FC236}">
                <a16:creationId xmlns:a16="http://schemas.microsoft.com/office/drawing/2014/main" id="{A52B736C-CDE1-333C-8DEF-A6723EA93180}"/>
              </a:ext>
            </a:extLst>
          </p:cNvPr>
          <p:cNvSpPr txBox="1"/>
          <p:nvPr/>
        </p:nvSpPr>
        <p:spPr>
          <a:xfrm>
            <a:off x="4903863" y="2399106"/>
            <a:ext cx="20730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err="1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Responsabilidades</a:t>
            </a:r>
            <a:endParaRPr lang="en-US" sz="1300" b="1" dirty="0">
              <a:solidFill>
                <a:schemeClr val="tx2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  <p:sp>
        <p:nvSpPr>
          <p:cNvPr id="17" name="CuadroTexto 395">
            <a:extLst>
              <a:ext uri="{FF2B5EF4-FFF2-40B4-BE49-F238E27FC236}">
                <a16:creationId xmlns:a16="http://schemas.microsoft.com/office/drawing/2014/main" id="{1ED37F85-7D8F-41E2-3FBC-D6D6B4C1DCEA}"/>
              </a:ext>
            </a:extLst>
          </p:cNvPr>
          <p:cNvSpPr txBox="1"/>
          <p:nvPr/>
        </p:nvSpPr>
        <p:spPr>
          <a:xfrm>
            <a:off x="6096000" y="5262813"/>
            <a:ext cx="218406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err="1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Manejo</a:t>
            </a:r>
            <a:r>
              <a:rPr lang="en-US" sz="1300" b="1" dirty="0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 de </a:t>
            </a:r>
            <a:r>
              <a:rPr lang="en-US" sz="1300" b="1" dirty="0" err="1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datos</a:t>
            </a:r>
            <a:endParaRPr lang="en-US" sz="1300" b="1" dirty="0">
              <a:solidFill>
                <a:schemeClr val="tx2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  <p:sp>
        <p:nvSpPr>
          <p:cNvPr id="18" name="CuadroTexto 395">
            <a:extLst>
              <a:ext uri="{FF2B5EF4-FFF2-40B4-BE49-F238E27FC236}">
                <a16:creationId xmlns:a16="http://schemas.microsoft.com/office/drawing/2014/main" id="{D2DA1FC0-1FB3-09D2-8F6A-F3ABC0900CC6}"/>
              </a:ext>
            </a:extLst>
          </p:cNvPr>
          <p:cNvSpPr txBox="1"/>
          <p:nvPr/>
        </p:nvSpPr>
        <p:spPr>
          <a:xfrm>
            <a:off x="7701803" y="2391727"/>
            <a:ext cx="14876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err="1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Acceso</a:t>
            </a:r>
            <a:endParaRPr lang="en-US" sz="1300" b="1" dirty="0">
              <a:solidFill>
                <a:schemeClr val="tx2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  <p:sp>
        <p:nvSpPr>
          <p:cNvPr id="19" name="CuadroTexto 395">
            <a:extLst>
              <a:ext uri="{FF2B5EF4-FFF2-40B4-BE49-F238E27FC236}">
                <a16:creationId xmlns:a16="http://schemas.microsoft.com/office/drawing/2014/main" id="{AA0C072E-58BE-3960-5927-159BEE43AEE9}"/>
              </a:ext>
            </a:extLst>
          </p:cNvPr>
          <p:cNvSpPr txBox="1"/>
          <p:nvPr/>
        </p:nvSpPr>
        <p:spPr>
          <a:xfrm>
            <a:off x="8973324" y="5235426"/>
            <a:ext cx="14876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err="1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Seguimiento</a:t>
            </a:r>
            <a:endParaRPr lang="en-US" sz="1300" b="1" dirty="0">
              <a:solidFill>
                <a:schemeClr val="tx2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  <p:sp>
        <p:nvSpPr>
          <p:cNvPr id="20" name="Rectangle 56">
            <a:extLst>
              <a:ext uri="{FF2B5EF4-FFF2-40B4-BE49-F238E27FC236}">
                <a16:creationId xmlns:a16="http://schemas.microsoft.com/office/drawing/2014/main" id="{1E60BBAC-A42D-1E83-4663-51E91C18518D}"/>
              </a:ext>
            </a:extLst>
          </p:cNvPr>
          <p:cNvSpPr/>
          <p:nvPr/>
        </p:nvSpPr>
        <p:spPr>
          <a:xfrm>
            <a:off x="4099352" y="3134509"/>
            <a:ext cx="11456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AMI para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servicio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publico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domiciliario</a:t>
            </a:r>
            <a:endParaRPr lang="en-US" sz="13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id="{8130B517-A768-7C6B-41B5-122378078BD8}"/>
              </a:ext>
            </a:extLst>
          </p:cNvPr>
          <p:cNvSpPr/>
          <p:nvPr/>
        </p:nvSpPr>
        <p:spPr>
          <a:xfrm>
            <a:off x="5270234" y="3795136"/>
            <a:ext cx="131683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Instalación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administración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operación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mantenimiento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y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reposición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22" name="Rectangle 56">
            <a:extLst>
              <a:ext uri="{FF2B5EF4-FFF2-40B4-BE49-F238E27FC236}">
                <a16:creationId xmlns:a16="http://schemas.microsoft.com/office/drawing/2014/main" id="{CACF3EEB-7743-2290-7D38-601CA5F1295C}"/>
              </a:ext>
            </a:extLst>
          </p:cNvPr>
          <p:cNvSpPr/>
          <p:nvPr/>
        </p:nvSpPr>
        <p:spPr>
          <a:xfrm>
            <a:off x="6412350" y="3064956"/>
            <a:ext cx="160318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Interoperabilidad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ciberseguridad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manejo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uso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y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Lineamientos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datos</a:t>
            </a:r>
            <a:endParaRPr lang="en-US" sz="13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3" name="Rectangle 56">
            <a:extLst>
              <a:ext uri="{FF2B5EF4-FFF2-40B4-BE49-F238E27FC236}">
                <a16:creationId xmlns:a16="http://schemas.microsoft.com/office/drawing/2014/main" id="{A1A0130D-4A5C-26C0-2990-F1E6AA98AA7F}"/>
              </a:ext>
            </a:extLst>
          </p:cNvPr>
          <p:cNvSpPr/>
          <p:nvPr/>
        </p:nvSpPr>
        <p:spPr>
          <a:xfrm>
            <a:off x="7786118" y="3748050"/>
            <a:ext cx="132285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regulan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requisitos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y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procedimientos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acceso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 la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información</a:t>
            </a:r>
            <a:endParaRPr lang="en-US" sz="13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4" name="Rectangle 56">
            <a:extLst>
              <a:ext uri="{FF2B5EF4-FFF2-40B4-BE49-F238E27FC236}">
                <a16:creationId xmlns:a16="http://schemas.microsoft.com/office/drawing/2014/main" id="{8F030F33-DADE-5F1A-5C42-7D84E6F6807B}"/>
              </a:ext>
            </a:extLst>
          </p:cNvPr>
          <p:cNvSpPr/>
          <p:nvPr/>
        </p:nvSpPr>
        <p:spPr>
          <a:xfrm>
            <a:off x="8739825" y="3134509"/>
            <a:ext cx="18969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establece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procedimiento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para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seguimiento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implementación</a:t>
            </a:r>
            <a:endParaRPr lang="en-US" sz="13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5" name="Forma libre 131">
            <a:extLst>
              <a:ext uri="{FF2B5EF4-FFF2-40B4-BE49-F238E27FC236}">
                <a16:creationId xmlns:a16="http://schemas.microsoft.com/office/drawing/2014/main" id="{3D0DB045-16F7-EDCA-6DFC-F66FE90190B8}"/>
              </a:ext>
            </a:extLst>
          </p:cNvPr>
          <p:cNvSpPr/>
          <p:nvPr/>
        </p:nvSpPr>
        <p:spPr>
          <a:xfrm>
            <a:off x="10115586" y="3599750"/>
            <a:ext cx="1662002" cy="1543843"/>
          </a:xfrm>
          <a:custGeom>
            <a:avLst/>
            <a:gdLst>
              <a:gd name="connsiteX0" fmla="*/ 66250 w 256330"/>
              <a:gd name="connsiteY0" fmla="*/ 223447 h 223330"/>
              <a:gd name="connsiteX1" fmla="*/ 190801 w 256330"/>
              <a:gd name="connsiteY1" fmla="*/ 223447 h 223330"/>
              <a:gd name="connsiteX2" fmla="*/ 194040 w 256330"/>
              <a:gd name="connsiteY2" fmla="*/ 221574 h 223330"/>
              <a:gd name="connsiteX3" fmla="*/ 256319 w 256330"/>
              <a:gd name="connsiteY3" fmla="*/ 113708 h 223330"/>
              <a:gd name="connsiteX4" fmla="*/ 256319 w 256330"/>
              <a:gd name="connsiteY4" fmla="*/ 109971 h 223330"/>
              <a:gd name="connsiteX5" fmla="*/ 194040 w 256330"/>
              <a:gd name="connsiteY5" fmla="*/ 2104 h 223330"/>
              <a:gd name="connsiteX6" fmla="*/ 190801 w 256330"/>
              <a:gd name="connsiteY6" fmla="*/ 232 h 223330"/>
              <a:gd name="connsiteX7" fmla="*/ 66250 w 256330"/>
              <a:gd name="connsiteY7" fmla="*/ 232 h 223330"/>
              <a:gd name="connsiteX8" fmla="*/ 63012 w 256330"/>
              <a:gd name="connsiteY8" fmla="*/ 2104 h 223330"/>
              <a:gd name="connsiteX9" fmla="*/ 733 w 256330"/>
              <a:gd name="connsiteY9" fmla="*/ 109971 h 223330"/>
              <a:gd name="connsiteX10" fmla="*/ 733 w 256330"/>
              <a:gd name="connsiteY10" fmla="*/ 113708 h 223330"/>
              <a:gd name="connsiteX11" fmla="*/ 63012 w 256330"/>
              <a:gd name="connsiteY11" fmla="*/ 221574 h 223330"/>
              <a:gd name="connsiteX12" fmla="*/ 66250 w 256330"/>
              <a:gd name="connsiteY12" fmla="*/ 223447 h 2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6330" h="223330">
                <a:moveTo>
                  <a:pt x="66250" y="223447"/>
                </a:moveTo>
                <a:lnTo>
                  <a:pt x="190801" y="223447"/>
                </a:lnTo>
                <a:cubicBezTo>
                  <a:pt x="192138" y="223447"/>
                  <a:pt x="193373" y="222733"/>
                  <a:pt x="194040" y="221574"/>
                </a:cubicBezTo>
                <a:lnTo>
                  <a:pt x="256319" y="113708"/>
                </a:lnTo>
                <a:cubicBezTo>
                  <a:pt x="256987" y="112552"/>
                  <a:pt x="256987" y="111127"/>
                  <a:pt x="256319" y="109971"/>
                </a:cubicBezTo>
                <a:lnTo>
                  <a:pt x="194040" y="2104"/>
                </a:lnTo>
                <a:cubicBezTo>
                  <a:pt x="193373" y="946"/>
                  <a:pt x="192138" y="232"/>
                  <a:pt x="190801" y="232"/>
                </a:cubicBezTo>
                <a:lnTo>
                  <a:pt x="66250" y="232"/>
                </a:lnTo>
                <a:cubicBezTo>
                  <a:pt x="64913" y="230"/>
                  <a:pt x="63678" y="945"/>
                  <a:pt x="63012" y="2104"/>
                </a:cubicBezTo>
                <a:lnTo>
                  <a:pt x="733" y="109971"/>
                </a:lnTo>
                <a:cubicBezTo>
                  <a:pt x="65" y="111127"/>
                  <a:pt x="65" y="112552"/>
                  <a:pt x="733" y="113708"/>
                </a:cubicBezTo>
                <a:lnTo>
                  <a:pt x="63012" y="221574"/>
                </a:lnTo>
                <a:cubicBezTo>
                  <a:pt x="63678" y="222734"/>
                  <a:pt x="64913" y="223448"/>
                  <a:pt x="66250" y="223447"/>
                </a:cubicBezTo>
                <a:close/>
              </a:path>
            </a:pathLst>
          </a:custGeom>
          <a:solidFill>
            <a:schemeClr val="accent6"/>
          </a:solidFill>
          <a:ln w="38100" cap="rnd">
            <a:noFill/>
            <a:prstDash val="solid"/>
            <a:round/>
          </a:ln>
        </p:spPr>
        <p:txBody>
          <a:bodyPr rtlCol="0" anchor="ctr"/>
          <a:lstStyle/>
          <a:p>
            <a:endParaRPr lang="es-MX" sz="1300" b="1"/>
          </a:p>
        </p:txBody>
      </p:sp>
      <p:sp>
        <p:nvSpPr>
          <p:cNvPr id="26" name="Forma libre 137">
            <a:extLst>
              <a:ext uri="{FF2B5EF4-FFF2-40B4-BE49-F238E27FC236}">
                <a16:creationId xmlns:a16="http://schemas.microsoft.com/office/drawing/2014/main" id="{A9B50113-79BB-733E-3D04-A168FB30AFB1}"/>
              </a:ext>
            </a:extLst>
          </p:cNvPr>
          <p:cNvSpPr/>
          <p:nvPr/>
        </p:nvSpPr>
        <p:spPr>
          <a:xfrm>
            <a:off x="5928653" y="2842666"/>
            <a:ext cx="4974" cy="684000"/>
          </a:xfrm>
          <a:custGeom>
            <a:avLst/>
            <a:gdLst>
              <a:gd name="connsiteX0" fmla="*/ 232 w 0"/>
              <a:gd name="connsiteY0" fmla="*/ 89794 h 89792"/>
              <a:gd name="connsiteX1" fmla="*/ 232 w 0"/>
              <a:gd name="connsiteY1" fmla="*/ 232 h 8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9792">
                <a:moveTo>
                  <a:pt x="232" y="89794"/>
                </a:moveTo>
                <a:lnTo>
                  <a:pt x="232" y="232"/>
                </a:lnTo>
              </a:path>
            </a:pathLst>
          </a:custGeom>
          <a:ln w="38100" cap="rnd">
            <a:solidFill>
              <a:schemeClr val="bg1">
                <a:lumMod val="75000"/>
              </a:schemeClr>
            </a:solidFill>
            <a:prstDash val="sysDot"/>
            <a:round/>
            <a:tailEnd type="oval"/>
          </a:ln>
        </p:spPr>
        <p:txBody>
          <a:bodyPr rtlCol="0" anchor="ctr"/>
          <a:lstStyle/>
          <a:p>
            <a:endParaRPr lang="es-MX" sz="1300" b="1"/>
          </a:p>
        </p:txBody>
      </p:sp>
      <p:sp>
        <p:nvSpPr>
          <p:cNvPr id="27" name="Forma libre 141">
            <a:extLst>
              <a:ext uri="{FF2B5EF4-FFF2-40B4-BE49-F238E27FC236}">
                <a16:creationId xmlns:a16="http://schemas.microsoft.com/office/drawing/2014/main" id="{487DF392-3E49-0033-C62C-E43D1F3904B6}"/>
              </a:ext>
            </a:extLst>
          </p:cNvPr>
          <p:cNvSpPr/>
          <p:nvPr/>
        </p:nvSpPr>
        <p:spPr>
          <a:xfrm>
            <a:off x="8447543" y="2841600"/>
            <a:ext cx="4974" cy="684000"/>
          </a:xfrm>
          <a:custGeom>
            <a:avLst/>
            <a:gdLst>
              <a:gd name="connsiteX0" fmla="*/ 232 w 0"/>
              <a:gd name="connsiteY0" fmla="*/ 89794 h 89792"/>
              <a:gd name="connsiteX1" fmla="*/ 232 w 0"/>
              <a:gd name="connsiteY1" fmla="*/ 232 h 8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9792">
                <a:moveTo>
                  <a:pt x="232" y="89794"/>
                </a:moveTo>
                <a:lnTo>
                  <a:pt x="232" y="232"/>
                </a:lnTo>
              </a:path>
            </a:pathLst>
          </a:custGeom>
          <a:ln w="38100" cap="rnd">
            <a:solidFill>
              <a:schemeClr val="bg1">
                <a:lumMod val="75000"/>
              </a:schemeClr>
            </a:solidFill>
            <a:prstDash val="sysDot"/>
            <a:round/>
            <a:tailEnd type="oval"/>
          </a:ln>
        </p:spPr>
        <p:txBody>
          <a:bodyPr rtlCol="0" anchor="ctr"/>
          <a:lstStyle/>
          <a:p>
            <a:endParaRPr lang="es-MX" sz="1300" b="1"/>
          </a:p>
        </p:txBody>
      </p:sp>
      <p:sp>
        <p:nvSpPr>
          <p:cNvPr id="28" name="Forma libre 141">
            <a:extLst>
              <a:ext uri="{FF2B5EF4-FFF2-40B4-BE49-F238E27FC236}">
                <a16:creationId xmlns:a16="http://schemas.microsoft.com/office/drawing/2014/main" id="{406EB5AE-2351-89A0-4E0B-F8466EDC889B}"/>
              </a:ext>
            </a:extLst>
          </p:cNvPr>
          <p:cNvSpPr/>
          <p:nvPr/>
        </p:nvSpPr>
        <p:spPr>
          <a:xfrm>
            <a:off x="10946097" y="2845800"/>
            <a:ext cx="4974" cy="684000"/>
          </a:xfrm>
          <a:custGeom>
            <a:avLst/>
            <a:gdLst>
              <a:gd name="connsiteX0" fmla="*/ 232 w 0"/>
              <a:gd name="connsiteY0" fmla="*/ 89794 h 89792"/>
              <a:gd name="connsiteX1" fmla="*/ 232 w 0"/>
              <a:gd name="connsiteY1" fmla="*/ 232 h 8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9792">
                <a:moveTo>
                  <a:pt x="232" y="89794"/>
                </a:moveTo>
                <a:lnTo>
                  <a:pt x="232" y="232"/>
                </a:lnTo>
              </a:path>
            </a:pathLst>
          </a:custGeom>
          <a:ln w="38100" cap="rnd">
            <a:solidFill>
              <a:schemeClr val="bg1">
                <a:lumMod val="75000"/>
              </a:schemeClr>
            </a:solidFill>
            <a:prstDash val="sysDot"/>
            <a:round/>
            <a:tailEnd type="oval"/>
          </a:ln>
        </p:spPr>
        <p:txBody>
          <a:bodyPr rtlCol="0" anchor="ctr"/>
          <a:lstStyle/>
          <a:p>
            <a:endParaRPr lang="es-MX" sz="1300" b="1"/>
          </a:p>
        </p:txBody>
      </p:sp>
      <p:sp>
        <p:nvSpPr>
          <p:cNvPr id="29" name="CuadroTexto 395">
            <a:extLst>
              <a:ext uri="{FF2B5EF4-FFF2-40B4-BE49-F238E27FC236}">
                <a16:creationId xmlns:a16="http://schemas.microsoft.com/office/drawing/2014/main" id="{54081671-FFF5-7262-CC27-82B92A242744}"/>
              </a:ext>
            </a:extLst>
          </p:cNvPr>
          <p:cNvSpPr txBox="1"/>
          <p:nvPr/>
        </p:nvSpPr>
        <p:spPr>
          <a:xfrm>
            <a:off x="9997639" y="2410114"/>
            <a:ext cx="18969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err="1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Remuneración</a:t>
            </a:r>
            <a:endParaRPr lang="en-US" sz="1300" b="1" dirty="0">
              <a:solidFill>
                <a:schemeClr val="tx2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  <p:sp>
        <p:nvSpPr>
          <p:cNvPr id="30" name="Rectangle 56">
            <a:extLst>
              <a:ext uri="{FF2B5EF4-FFF2-40B4-BE49-F238E27FC236}">
                <a16:creationId xmlns:a16="http://schemas.microsoft.com/office/drawing/2014/main" id="{D8EBDF83-937E-CE42-7AD3-994746046F34}"/>
              </a:ext>
            </a:extLst>
          </p:cNvPr>
          <p:cNvSpPr/>
          <p:nvPr/>
        </p:nvSpPr>
        <p:spPr>
          <a:xfrm>
            <a:off x="10280837" y="3946418"/>
            <a:ext cx="133549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establecen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aspectos</a:t>
            </a:r>
            <a:r>
              <a:rPr lang="en-US" sz="13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1300" b="1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remuneración</a:t>
            </a:r>
            <a:endParaRPr lang="en-US" sz="1300" b="1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50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47179C66-54FE-4C57-98FB-83D93D9B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740" y="565766"/>
            <a:ext cx="6398260" cy="799746"/>
          </a:xfrm>
        </p:spPr>
        <p:txBody>
          <a:bodyPr>
            <a:noAutofit/>
          </a:bodyPr>
          <a:lstStyle/>
          <a:p>
            <a:pPr algn="ctr"/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Hoja de Ruta</a:t>
            </a:r>
            <a:b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</a:br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 Respuesta Demanda</a:t>
            </a:r>
            <a:endParaRPr lang="es-CO" sz="3500" b="1" dirty="0">
              <a:solidFill>
                <a:srgbClr val="9A0000"/>
              </a:solidFill>
              <a:latin typeface="+mj-lt"/>
            </a:endParaRPr>
          </a:p>
        </p:txBody>
      </p:sp>
      <p:sp>
        <p:nvSpPr>
          <p:cNvPr id="33" name="Oval 4">
            <a:extLst>
              <a:ext uri="{FF2B5EF4-FFF2-40B4-BE49-F238E27FC236}">
                <a16:creationId xmlns:a16="http://schemas.microsoft.com/office/drawing/2014/main" id="{36CA3B46-23C0-2D6F-8F7E-B73C0CB6E357}"/>
              </a:ext>
            </a:extLst>
          </p:cNvPr>
          <p:cNvSpPr/>
          <p:nvPr/>
        </p:nvSpPr>
        <p:spPr>
          <a:xfrm>
            <a:off x="773848" y="3814563"/>
            <a:ext cx="1511804" cy="1445940"/>
          </a:xfrm>
          <a:prstGeom prst="ellipse">
            <a:avLst/>
          </a:prstGeom>
          <a:solidFill>
            <a:srgbClr val="73E019"/>
          </a:solidFill>
          <a:ln w="152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999999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" name="Oval 7">
            <a:extLst>
              <a:ext uri="{FF2B5EF4-FFF2-40B4-BE49-F238E27FC236}">
                <a16:creationId xmlns:a16="http://schemas.microsoft.com/office/drawing/2014/main" id="{95AE5F31-0DB9-7B39-A024-8BC3779D7B0A}"/>
              </a:ext>
            </a:extLst>
          </p:cNvPr>
          <p:cNvSpPr/>
          <p:nvPr/>
        </p:nvSpPr>
        <p:spPr>
          <a:xfrm rot="10800000" flipH="1">
            <a:off x="5456371" y="2604649"/>
            <a:ext cx="1511804" cy="1445940"/>
          </a:xfrm>
          <a:prstGeom prst="ellipse">
            <a:avLst/>
          </a:prstGeom>
          <a:solidFill>
            <a:srgbClr val="09D054"/>
          </a:solidFill>
          <a:ln w="152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999999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Oval 10">
            <a:extLst>
              <a:ext uri="{FF2B5EF4-FFF2-40B4-BE49-F238E27FC236}">
                <a16:creationId xmlns:a16="http://schemas.microsoft.com/office/drawing/2014/main" id="{A9AF4464-F26A-8B4F-4057-F6A963904375}"/>
              </a:ext>
            </a:extLst>
          </p:cNvPr>
          <p:cNvSpPr/>
          <p:nvPr/>
        </p:nvSpPr>
        <p:spPr>
          <a:xfrm>
            <a:off x="10007096" y="3733800"/>
            <a:ext cx="1511804" cy="1445940"/>
          </a:xfrm>
          <a:prstGeom prst="ellipse">
            <a:avLst/>
          </a:prstGeom>
          <a:solidFill>
            <a:srgbClr val="00BD7D"/>
          </a:solidFill>
          <a:ln w="152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999999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9" name="CuadroTexto 395">
            <a:extLst>
              <a:ext uri="{FF2B5EF4-FFF2-40B4-BE49-F238E27FC236}">
                <a16:creationId xmlns:a16="http://schemas.microsoft.com/office/drawing/2014/main" id="{D484D416-D779-EF6E-EE8C-8C13BB6A623C}"/>
              </a:ext>
            </a:extLst>
          </p:cNvPr>
          <p:cNvSpPr txBox="1"/>
          <p:nvPr/>
        </p:nvSpPr>
        <p:spPr>
          <a:xfrm>
            <a:off x="831970" y="4432259"/>
            <a:ext cx="1395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434"/>
            <a:r>
              <a:rPr lang="en-US" b="1" dirty="0">
                <a:solidFill>
                  <a:srgbClr val="FFFFFF"/>
                </a:solidFill>
                <a:latin typeface="Poppins SemiBold" pitchFamily="2" charset="77"/>
                <a:ea typeface="Lato Semibold" panose="020F0502020204030203" pitchFamily="34" charset="0"/>
                <a:cs typeface="Poppins SemiBold" pitchFamily="2" charset="77"/>
              </a:rPr>
              <a:t>2022</a:t>
            </a:r>
          </a:p>
        </p:txBody>
      </p:sp>
      <p:sp>
        <p:nvSpPr>
          <p:cNvPr id="40" name="Right Arrow 3">
            <a:extLst>
              <a:ext uri="{FF2B5EF4-FFF2-40B4-BE49-F238E27FC236}">
                <a16:creationId xmlns:a16="http://schemas.microsoft.com/office/drawing/2014/main" id="{018DCB22-EC69-EB24-A3FF-26CFEDB66108}"/>
              </a:ext>
            </a:extLst>
          </p:cNvPr>
          <p:cNvSpPr/>
          <p:nvPr/>
        </p:nvSpPr>
        <p:spPr>
          <a:xfrm>
            <a:off x="1423416" y="3646352"/>
            <a:ext cx="4510292" cy="534914"/>
          </a:xfrm>
          <a:prstGeom prst="rightArrow">
            <a:avLst>
              <a:gd name="adj1" fmla="val 44246"/>
              <a:gd name="adj2" fmla="val 76912"/>
            </a:avLst>
          </a:prstGeom>
          <a:solidFill>
            <a:srgbClr val="73E0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999999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1" name="Right Arrow 6">
            <a:extLst>
              <a:ext uri="{FF2B5EF4-FFF2-40B4-BE49-F238E27FC236}">
                <a16:creationId xmlns:a16="http://schemas.microsoft.com/office/drawing/2014/main" id="{11A59E9F-B408-9FD2-74F4-D913B2490B0C}"/>
              </a:ext>
            </a:extLst>
          </p:cNvPr>
          <p:cNvSpPr/>
          <p:nvPr/>
        </p:nvSpPr>
        <p:spPr>
          <a:xfrm rot="10800000" flipH="1">
            <a:off x="6359040" y="3648478"/>
            <a:ext cx="4181960" cy="534914"/>
          </a:xfrm>
          <a:prstGeom prst="rightArrow">
            <a:avLst>
              <a:gd name="adj1" fmla="val 44246"/>
              <a:gd name="adj2" fmla="val 76912"/>
            </a:avLst>
          </a:prstGeom>
          <a:solidFill>
            <a:srgbClr val="09D0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999999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5" name="CuadroTexto 395">
            <a:extLst>
              <a:ext uri="{FF2B5EF4-FFF2-40B4-BE49-F238E27FC236}">
                <a16:creationId xmlns:a16="http://schemas.microsoft.com/office/drawing/2014/main" id="{BFB05424-30FA-F11E-6087-CCFD8D5364B8}"/>
              </a:ext>
            </a:extLst>
          </p:cNvPr>
          <p:cNvSpPr txBox="1"/>
          <p:nvPr/>
        </p:nvSpPr>
        <p:spPr>
          <a:xfrm>
            <a:off x="812640" y="2651925"/>
            <a:ext cx="47073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Resolución definitiva DDV: </a:t>
            </a:r>
            <a:br>
              <a:rPr lang="es-MX" sz="16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</a:br>
            <a:r>
              <a:rPr lang="es-MX" sz="16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CREG 101 019 de 2022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Estudio actividad agregación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Nuevo programa de RD  mercado</a:t>
            </a:r>
          </a:p>
          <a:p>
            <a:pPr defTabSz="1828434"/>
            <a:endParaRPr lang="en-US" sz="12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  <p:sp>
        <p:nvSpPr>
          <p:cNvPr id="50" name="CuadroTexto 395">
            <a:extLst>
              <a:ext uri="{FF2B5EF4-FFF2-40B4-BE49-F238E27FC236}">
                <a16:creationId xmlns:a16="http://schemas.microsoft.com/office/drawing/2014/main" id="{4C989B5A-C396-9BD2-D670-0DCEF8F66EBF}"/>
              </a:ext>
            </a:extLst>
          </p:cNvPr>
          <p:cNvSpPr txBox="1"/>
          <p:nvPr/>
        </p:nvSpPr>
        <p:spPr>
          <a:xfrm>
            <a:off x="5361305" y="3156584"/>
            <a:ext cx="170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434"/>
            <a:r>
              <a:rPr lang="en-US" b="1" dirty="0">
                <a:solidFill>
                  <a:srgbClr val="FFFFFF"/>
                </a:solidFill>
                <a:latin typeface="Poppins SemiBold" pitchFamily="2" charset="77"/>
                <a:ea typeface="Lato Semibold" panose="020F0502020204030203" pitchFamily="34" charset="0"/>
                <a:cs typeface="Poppins SemiBold" pitchFamily="2" charset="77"/>
              </a:rPr>
              <a:t>2022-2023</a:t>
            </a:r>
          </a:p>
        </p:txBody>
      </p:sp>
      <p:sp>
        <p:nvSpPr>
          <p:cNvPr id="60" name="CuadroTexto 395">
            <a:extLst>
              <a:ext uri="{FF2B5EF4-FFF2-40B4-BE49-F238E27FC236}">
                <a16:creationId xmlns:a16="http://schemas.microsoft.com/office/drawing/2014/main" id="{125868B8-645C-1C23-3AAE-CA8CC4320F61}"/>
              </a:ext>
            </a:extLst>
          </p:cNvPr>
          <p:cNvSpPr txBox="1"/>
          <p:nvPr/>
        </p:nvSpPr>
        <p:spPr>
          <a:xfrm>
            <a:off x="9916979" y="4312234"/>
            <a:ext cx="169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434"/>
            <a:r>
              <a:rPr lang="en-US" b="1" dirty="0">
                <a:solidFill>
                  <a:srgbClr val="FFFFFF"/>
                </a:solidFill>
                <a:latin typeface="Poppins SemiBold" pitchFamily="2" charset="77"/>
                <a:ea typeface="Lato Semibold" panose="020F0502020204030203" pitchFamily="34" charset="0"/>
                <a:cs typeface="Poppins SemiBold" pitchFamily="2" charset="77"/>
              </a:rPr>
              <a:t>2023-2024</a:t>
            </a:r>
          </a:p>
        </p:txBody>
      </p:sp>
      <p:sp>
        <p:nvSpPr>
          <p:cNvPr id="65" name="CuadroTexto 395">
            <a:extLst>
              <a:ext uri="{FF2B5EF4-FFF2-40B4-BE49-F238E27FC236}">
                <a16:creationId xmlns:a16="http://schemas.microsoft.com/office/drawing/2014/main" id="{22C4514B-4737-74BA-A416-1AB61453E4FF}"/>
              </a:ext>
            </a:extLst>
          </p:cNvPr>
          <p:cNvSpPr txBox="1"/>
          <p:nvPr/>
        </p:nvSpPr>
        <p:spPr>
          <a:xfrm>
            <a:off x="3975796" y="4456770"/>
            <a:ext cx="62435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Reducción demanda en Bolsa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Participación directa usuarios en el MEM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Metodologías de remuneración y bloques horarios 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Otros programas RD aplicables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  <p:sp>
        <p:nvSpPr>
          <p:cNvPr id="66" name="CuadroTexto 395">
            <a:extLst>
              <a:ext uri="{FF2B5EF4-FFF2-40B4-BE49-F238E27FC236}">
                <a16:creationId xmlns:a16="http://schemas.microsoft.com/office/drawing/2014/main" id="{B168E770-1AC6-431A-D91A-A73F6E3E8C73}"/>
              </a:ext>
            </a:extLst>
          </p:cNvPr>
          <p:cNvSpPr txBox="1"/>
          <p:nvPr/>
        </p:nvSpPr>
        <p:spPr>
          <a:xfrm>
            <a:off x="7753534" y="1890185"/>
            <a:ext cx="4707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Recursos Energéticos Distribuidos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Servicios complementarios en el SDL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Plantas virtuales (agregación y comercialización de excedentes)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Nuevos modelos de comercialización (energía transactiva)</a:t>
            </a:r>
          </a:p>
          <a:p>
            <a:pPr defTabSz="1828434"/>
            <a:endParaRPr lang="en-US" sz="12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8915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9" grpId="0"/>
      <p:bldP spid="40" grpId="0" animBg="1"/>
      <p:bldP spid="41" grpId="0" animBg="1"/>
      <p:bldP spid="45" grpId="0"/>
      <p:bldP spid="50" grpId="0"/>
      <p:bldP spid="60" grpId="0"/>
      <p:bldP spid="65" grpId="0"/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47179C66-54FE-4C57-98FB-83D93D9B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8640" y="337207"/>
            <a:ext cx="6563360" cy="799746"/>
          </a:xfrm>
        </p:spPr>
        <p:txBody>
          <a:bodyPr>
            <a:noAutofit/>
          </a:bodyPr>
          <a:lstStyle/>
          <a:p>
            <a:pPr algn="ctr"/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Revisión Código de Redes</a:t>
            </a:r>
            <a:endParaRPr lang="es-CO" sz="3500" b="1" dirty="0">
              <a:solidFill>
                <a:srgbClr val="9A0000"/>
              </a:solidFill>
              <a:latin typeface="+mj-lt"/>
            </a:endParaRPr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5DBE1DBE-D047-CF19-899A-77DD81B2BB6F}"/>
              </a:ext>
            </a:extLst>
          </p:cNvPr>
          <p:cNvSpPr/>
          <p:nvPr/>
        </p:nvSpPr>
        <p:spPr>
          <a:xfrm>
            <a:off x="2715508" y="3943648"/>
            <a:ext cx="2053256" cy="1982343"/>
          </a:xfrm>
          <a:custGeom>
            <a:avLst/>
            <a:gdLst>
              <a:gd name="connsiteX0" fmla="*/ 1801400 w 2537883"/>
              <a:gd name="connsiteY0" fmla="*/ 404636 h 2537883"/>
              <a:gd name="connsiteX1" fmla="*/ 1998807 w 2537883"/>
              <a:gd name="connsiteY1" fmla="*/ 238983 h 2537883"/>
              <a:gd name="connsiteX2" fmla="*/ 2156513 w 2537883"/>
              <a:gd name="connsiteY2" fmla="*/ 371314 h 2537883"/>
              <a:gd name="connsiteX3" fmla="*/ 2027656 w 2537883"/>
              <a:gd name="connsiteY3" fmla="*/ 594487 h 2537883"/>
              <a:gd name="connsiteX4" fmla="*/ 2232394 w 2537883"/>
              <a:gd name="connsiteY4" fmla="*/ 949103 h 2537883"/>
              <a:gd name="connsiteX5" fmla="*/ 2490096 w 2537883"/>
              <a:gd name="connsiteY5" fmla="*/ 949096 h 2537883"/>
              <a:gd name="connsiteX6" fmla="*/ 2525844 w 2537883"/>
              <a:gd name="connsiteY6" fmla="*/ 1151838 h 2537883"/>
              <a:gd name="connsiteX7" fmla="*/ 2283681 w 2537883"/>
              <a:gd name="connsiteY7" fmla="*/ 1239971 h 2537883"/>
              <a:gd name="connsiteX8" fmla="*/ 2212576 w 2537883"/>
              <a:gd name="connsiteY8" fmla="*/ 1643225 h 2537883"/>
              <a:gd name="connsiteX9" fmla="*/ 2409992 w 2537883"/>
              <a:gd name="connsiteY9" fmla="*/ 1808869 h 2537883"/>
              <a:gd name="connsiteX10" fmla="*/ 2307057 w 2537883"/>
              <a:gd name="connsiteY10" fmla="*/ 1987157 h 2537883"/>
              <a:gd name="connsiteX11" fmla="*/ 2064899 w 2537883"/>
              <a:gd name="connsiteY11" fmla="*/ 1899011 h 2537883"/>
              <a:gd name="connsiteX12" fmla="*/ 1751223 w 2537883"/>
              <a:gd name="connsiteY12" fmla="*/ 2162217 h 2537883"/>
              <a:gd name="connsiteX13" fmla="*/ 1795979 w 2537883"/>
              <a:gd name="connsiteY13" fmla="*/ 2416003 h 2537883"/>
              <a:gd name="connsiteX14" fmla="*/ 1602524 w 2537883"/>
              <a:gd name="connsiteY14" fmla="*/ 2486414 h 2537883"/>
              <a:gd name="connsiteX15" fmla="*/ 1473679 w 2537883"/>
              <a:gd name="connsiteY15" fmla="*/ 2263234 h 2537883"/>
              <a:gd name="connsiteX16" fmla="*/ 1064204 w 2537883"/>
              <a:gd name="connsiteY16" fmla="*/ 2263234 h 2537883"/>
              <a:gd name="connsiteX17" fmla="*/ 935359 w 2537883"/>
              <a:gd name="connsiteY17" fmla="*/ 2486414 h 2537883"/>
              <a:gd name="connsiteX18" fmla="*/ 741904 w 2537883"/>
              <a:gd name="connsiteY18" fmla="*/ 2416003 h 2537883"/>
              <a:gd name="connsiteX19" fmla="*/ 786660 w 2537883"/>
              <a:gd name="connsiteY19" fmla="*/ 2162217 h 2537883"/>
              <a:gd name="connsiteX20" fmla="*/ 472984 w 2537883"/>
              <a:gd name="connsiteY20" fmla="*/ 1899011 h 2537883"/>
              <a:gd name="connsiteX21" fmla="*/ 230826 w 2537883"/>
              <a:gd name="connsiteY21" fmla="*/ 1987157 h 2537883"/>
              <a:gd name="connsiteX22" fmla="*/ 127891 w 2537883"/>
              <a:gd name="connsiteY22" fmla="*/ 1808869 h 2537883"/>
              <a:gd name="connsiteX23" fmla="*/ 325306 w 2537883"/>
              <a:gd name="connsiteY23" fmla="*/ 1643226 h 2537883"/>
              <a:gd name="connsiteX24" fmla="*/ 254201 w 2537883"/>
              <a:gd name="connsiteY24" fmla="*/ 1239972 h 2537883"/>
              <a:gd name="connsiteX25" fmla="*/ 12039 w 2537883"/>
              <a:gd name="connsiteY25" fmla="*/ 1151838 h 2537883"/>
              <a:gd name="connsiteX26" fmla="*/ 47787 w 2537883"/>
              <a:gd name="connsiteY26" fmla="*/ 949096 h 2537883"/>
              <a:gd name="connsiteX27" fmla="*/ 305490 w 2537883"/>
              <a:gd name="connsiteY27" fmla="*/ 949103 h 2537883"/>
              <a:gd name="connsiteX28" fmla="*/ 510228 w 2537883"/>
              <a:gd name="connsiteY28" fmla="*/ 594487 h 2537883"/>
              <a:gd name="connsiteX29" fmla="*/ 381370 w 2537883"/>
              <a:gd name="connsiteY29" fmla="*/ 371314 h 2537883"/>
              <a:gd name="connsiteX30" fmla="*/ 539076 w 2537883"/>
              <a:gd name="connsiteY30" fmla="*/ 238983 h 2537883"/>
              <a:gd name="connsiteX31" fmla="*/ 736483 w 2537883"/>
              <a:gd name="connsiteY31" fmla="*/ 404636 h 2537883"/>
              <a:gd name="connsiteX32" fmla="*/ 1121264 w 2537883"/>
              <a:gd name="connsiteY32" fmla="*/ 264587 h 2537883"/>
              <a:gd name="connsiteX33" fmla="*/ 1166007 w 2537883"/>
              <a:gd name="connsiteY33" fmla="*/ 10799 h 2537883"/>
              <a:gd name="connsiteX34" fmla="*/ 1371876 w 2537883"/>
              <a:gd name="connsiteY34" fmla="*/ 10799 h 2537883"/>
              <a:gd name="connsiteX35" fmla="*/ 1416619 w 2537883"/>
              <a:gd name="connsiteY35" fmla="*/ 264587 h 2537883"/>
              <a:gd name="connsiteX36" fmla="*/ 1801400 w 2537883"/>
              <a:gd name="connsiteY36" fmla="*/ 404636 h 2537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537883" h="2537883">
                <a:moveTo>
                  <a:pt x="1801400" y="404636"/>
                </a:moveTo>
                <a:lnTo>
                  <a:pt x="1998807" y="238983"/>
                </a:lnTo>
                <a:lnTo>
                  <a:pt x="2156513" y="371314"/>
                </a:lnTo>
                <a:lnTo>
                  <a:pt x="2027656" y="594487"/>
                </a:lnTo>
                <a:cubicBezTo>
                  <a:pt x="2119281" y="697558"/>
                  <a:pt x="2188944" y="818218"/>
                  <a:pt x="2232394" y="949103"/>
                </a:cubicBezTo>
                <a:lnTo>
                  <a:pt x="2490096" y="949096"/>
                </a:lnTo>
                <a:lnTo>
                  <a:pt x="2525844" y="1151838"/>
                </a:lnTo>
                <a:lnTo>
                  <a:pt x="2283681" y="1239971"/>
                </a:lnTo>
                <a:cubicBezTo>
                  <a:pt x="2287617" y="1377824"/>
                  <a:pt x="2263423" y="1515032"/>
                  <a:pt x="2212576" y="1643225"/>
                </a:cubicBezTo>
                <a:lnTo>
                  <a:pt x="2409992" y="1808869"/>
                </a:lnTo>
                <a:lnTo>
                  <a:pt x="2307057" y="1987157"/>
                </a:lnTo>
                <a:lnTo>
                  <a:pt x="2064899" y="1899011"/>
                </a:lnTo>
                <a:cubicBezTo>
                  <a:pt x="1979304" y="2007142"/>
                  <a:pt x="1872574" y="2096699"/>
                  <a:pt x="1751223" y="2162217"/>
                </a:cubicBezTo>
                <a:lnTo>
                  <a:pt x="1795979" y="2416003"/>
                </a:lnTo>
                <a:lnTo>
                  <a:pt x="1602524" y="2486414"/>
                </a:lnTo>
                <a:lnTo>
                  <a:pt x="1473679" y="2263234"/>
                </a:lnTo>
                <a:cubicBezTo>
                  <a:pt x="1338604" y="2291048"/>
                  <a:pt x="1199279" y="2291048"/>
                  <a:pt x="1064204" y="2263234"/>
                </a:cubicBezTo>
                <a:lnTo>
                  <a:pt x="935359" y="2486414"/>
                </a:lnTo>
                <a:lnTo>
                  <a:pt x="741904" y="2416003"/>
                </a:lnTo>
                <a:lnTo>
                  <a:pt x="786660" y="2162217"/>
                </a:lnTo>
                <a:cubicBezTo>
                  <a:pt x="665308" y="2096699"/>
                  <a:pt x="558579" y="2007142"/>
                  <a:pt x="472984" y="1899011"/>
                </a:cubicBezTo>
                <a:lnTo>
                  <a:pt x="230826" y="1987157"/>
                </a:lnTo>
                <a:lnTo>
                  <a:pt x="127891" y="1808869"/>
                </a:lnTo>
                <a:lnTo>
                  <a:pt x="325306" y="1643226"/>
                </a:lnTo>
                <a:cubicBezTo>
                  <a:pt x="274459" y="1515033"/>
                  <a:pt x="250266" y="1377824"/>
                  <a:pt x="254201" y="1239972"/>
                </a:cubicBezTo>
                <a:lnTo>
                  <a:pt x="12039" y="1151838"/>
                </a:lnTo>
                <a:lnTo>
                  <a:pt x="47787" y="949096"/>
                </a:lnTo>
                <a:lnTo>
                  <a:pt x="305490" y="949103"/>
                </a:lnTo>
                <a:cubicBezTo>
                  <a:pt x="348940" y="818218"/>
                  <a:pt x="418603" y="697558"/>
                  <a:pt x="510228" y="594487"/>
                </a:cubicBezTo>
                <a:lnTo>
                  <a:pt x="381370" y="371314"/>
                </a:lnTo>
                <a:lnTo>
                  <a:pt x="539076" y="238983"/>
                </a:lnTo>
                <a:lnTo>
                  <a:pt x="736483" y="404636"/>
                </a:lnTo>
                <a:cubicBezTo>
                  <a:pt x="853899" y="332301"/>
                  <a:pt x="984822" y="284649"/>
                  <a:pt x="1121264" y="264587"/>
                </a:cubicBezTo>
                <a:lnTo>
                  <a:pt x="1166007" y="10799"/>
                </a:lnTo>
                <a:lnTo>
                  <a:pt x="1371876" y="10799"/>
                </a:lnTo>
                <a:lnTo>
                  <a:pt x="1416619" y="264587"/>
                </a:lnTo>
                <a:cubicBezTo>
                  <a:pt x="1553061" y="284649"/>
                  <a:pt x="1683984" y="332301"/>
                  <a:pt x="1801400" y="4046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6737" tIns="610997" rIns="526737" bIns="65538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500" kern="1200" dirty="0"/>
              <a:t>Código Operación</a:t>
            </a:r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F62EADBF-3375-6B9A-2DA6-681B20ACF196}"/>
              </a:ext>
            </a:extLst>
          </p:cNvPr>
          <p:cNvSpPr/>
          <p:nvPr/>
        </p:nvSpPr>
        <p:spPr>
          <a:xfrm>
            <a:off x="634420" y="3763272"/>
            <a:ext cx="2130032" cy="2134611"/>
          </a:xfrm>
          <a:custGeom>
            <a:avLst/>
            <a:gdLst>
              <a:gd name="connsiteX0" fmla="*/ 1381064 w 1845733"/>
              <a:gd name="connsiteY0" fmla="*/ 467477 h 1845733"/>
              <a:gd name="connsiteX1" fmla="*/ 1653372 w 1845733"/>
              <a:gd name="connsiteY1" fmla="*/ 385409 h 1845733"/>
              <a:gd name="connsiteX2" fmla="*/ 1753571 w 1845733"/>
              <a:gd name="connsiteY2" fmla="*/ 558959 h 1845733"/>
              <a:gd name="connsiteX3" fmla="*/ 1546344 w 1845733"/>
              <a:gd name="connsiteY3" fmla="*/ 753750 h 1845733"/>
              <a:gd name="connsiteX4" fmla="*/ 1546344 w 1845733"/>
              <a:gd name="connsiteY4" fmla="*/ 1091983 h 1845733"/>
              <a:gd name="connsiteX5" fmla="*/ 1753571 w 1845733"/>
              <a:gd name="connsiteY5" fmla="*/ 1286774 h 1845733"/>
              <a:gd name="connsiteX6" fmla="*/ 1653372 w 1845733"/>
              <a:gd name="connsiteY6" fmla="*/ 1460324 h 1845733"/>
              <a:gd name="connsiteX7" fmla="*/ 1381064 w 1845733"/>
              <a:gd name="connsiteY7" fmla="*/ 1378256 h 1845733"/>
              <a:gd name="connsiteX8" fmla="*/ 1088146 w 1845733"/>
              <a:gd name="connsiteY8" fmla="*/ 1547372 h 1845733"/>
              <a:gd name="connsiteX9" fmla="*/ 1023066 w 1845733"/>
              <a:gd name="connsiteY9" fmla="*/ 1824232 h 1845733"/>
              <a:gd name="connsiteX10" fmla="*/ 822667 w 1845733"/>
              <a:gd name="connsiteY10" fmla="*/ 1824232 h 1845733"/>
              <a:gd name="connsiteX11" fmla="*/ 757587 w 1845733"/>
              <a:gd name="connsiteY11" fmla="*/ 1547372 h 1845733"/>
              <a:gd name="connsiteX12" fmla="*/ 464669 w 1845733"/>
              <a:gd name="connsiteY12" fmla="*/ 1378256 h 1845733"/>
              <a:gd name="connsiteX13" fmla="*/ 192361 w 1845733"/>
              <a:gd name="connsiteY13" fmla="*/ 1460324 h 1845733"/>
              <a:gd name="connsiteX14" fmla="*/ 92162 w 1845733"/>
              <a:gd name="connsiteY14" fmla="*/ 1286774 h 1845733"/>
              <a:gd name="connsiteX15" fmla="*/ 299389 w 1845733"/>
              <a:gd name="connsiteY15" fmla="*/ 1091983 h 1845733"/>
              <a:gd name="connsiteX16" fmla="*/ 299389 w 1845733"/>
              <a:gd name="connsiteY16" fmla="*/ 753750 h 1845733"/>
              <a:gd name="connsiteX17" fmla="*/ 92162 w 1845733"/>
              <a:gd name="connsiteY17" fmla="*/ 558959 h 1845733"/>
              <a:gd name="connsiteX18" fmla="*/ 192361 w 1845733"/>
              <a:gd name="connsiteY18" fmla="*/ 385409 h 1845733"/>
              <a:gd name="connsiteX19" fmla="*/ 464669 w 1845733"/>
              <a:gd name="connsiteY19" fmla="*/ 467477 h 1845733"/>
              <a:gd name="connsiteX20" fmla="*/ 757587 w 1845733"/>
              <a:gd name="connsiteY20" fmla="*/ 298361 h 1845733"/>
              <a:gd name="connsiteX21" fmla="*/ 822667 w 1845733"/>
              <a:gd name="connsiteY21" fmla="*/ 21501 h 1845733"/>
              <a:gd name="connsiteX22" fmla="*/ 1023066 w 1845733"/>
              <a:gd name="connsiteY22" fmla="*/ 21501 h 1845733"/>
              <a:gd name="connsiteX23" fmla="*/ 1088146 w 1845733"/>
              <a:gd name="connsiteY23" fmla="*/ 298361 h 1845733"/>
              <a:gd name="connsiteX24" fmla="*/ 1381064 w 1845733"/>
              <a:gd name="connsiteY24" fmla="*/ 467477 h 184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45733" h="1845733">
                <a:moveTo>
                  <a:pt x="1381064" y="467477"/>
                </a:moveTo>
                <a:lnTo>
                  <a:pt x="1653372" y="385409"/>
                </a:lnTo>
                <a:lnTo>
                  <a:pt x="1753571" y="558959"/>
                </a:lnTo>
                <a:lnTo>
                  <a:pt x="1546344" y="753750"/>
                </a:lnTo>
                <a:cubicBezTo>
                  <a:pt x="1576383" y="864493"/>
                  <a:pt x="1576383" y="981239"/>
                  <a:pt x="1546344" y="1091983"/>
                </a:cubicBezTo>
                <a:lnTo>
                  <a:pt x="1753571" y="1286774"/>
                </a:lnTo>
                <a:lnTo>
                  <a:pt x="1653372" y="1460324"/>
                </a:lnTo>
                <a:lnTo>
                  <a:pt x="1381064" y="1378256"/>
                </a:lnTo>
                <a:cubicBezTo>
                  <a:pt x="1300177" y="1459642"/>
                  <a:pt x="1199072" y="1518015"/>
                  <a:pt x="1088146" y="1547372"/>
                </a:cubicBezTo>
                <a:lnTo>
                  <a:pt x="1023066" y="1824232"/>
                </a:lnTo>
                <a:lnTo>
                  <a:pt x="822667" y="1824232"/>
                </a:lnTo>
                <a:lnTo>
                  <a:pt x="757587" y="1547372"/>
                </a:lnTo>
                <a:cubicBezTo>
                  <a:pt x="646661" y="1518015"/>
                  <a:pt x="545556" y="1459642"/>
                  <a:pt x="464669" y="1378256"/>
                </a:cubicBezTo>
                <a:lnTo>
                  <a:pt x="192361" y="1460324"/>
                </a:lnTo>
                <a:lnTo>
                  <a:pt x="92162" y="1286774"/>
                </a:lnTo>
                <a:lnTo>
                  <a:pt x="299389" y="1091983"/>
                </a:lnTo>
                <a:cubicBezTo>
                  <a:pt x="269350" y="981240"/>
                  <a:pt x="269350" y="864494"/>
                  <a:pt x="299389" y="753750"/>
                </a:cubicBezTo>
                <a:lnTo>
                  <a:pt x="92162" y="558959"/>
                </a:lnTo>
                <a:lnTo>
                  <a:pt x="192361" y="385409"/>
                </a:lnTo>
                <a:lnTo>
                  <a:pt x="464669" y="467477"/>
                </a:lnTo>
                <a:cubicBezTo>
                  <a:pt x="545556" y="386091"/>
                  <a:pt x="646661" y="327718"/>
                  <a:pt x="757587" y="298361"/>
                </a:cubicBezTo>
                <a:lnTo>
                  <a:pt x="822667" y="21501"/>
                </a:lnTo>
                <a:lnTo>
                  <a:pt x="1023066" y="21501"/>
                </a:lnTo>
                <a:lnTo>
                  <a:pt x="1088146" y="298361"/>
                </a:lnTo>
                <a:cubicBezTo>
                  <a:pt x="1199072" y="327718"/>
                  <a:pt x="1300177" y="386091"/>
                  <a:pt x="1381064" y="467477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1179" tIns="483987" rIns="481179" bIns="483987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500" kern="1200" dirty="0"/>
              <a:t>Código Conexión</a:t>
            </a:r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BD11A2E3-88B4-9C8A-4880-CF54FB24584B}"/>
              </a:ext>
            </a:extLst>
          </p:cNvPr>
          <p:cNvSpPr/>
          <p:nvPr/>
        </p:nvSpPr>
        <p:spPr>
          <a:xfrm>
            <a:off x="1433438" y="1682790"/>
            <a:ext cx="2557740" cy="2544804"/>
          </a:xfrm>
          <a:custGeom>
            <a:avLst/>
            <a:gdLst>
              <a:gd name="connsiteX0" fmla="*/ 1353161 w 1808441"/>
              <a:gd name="connsiteY0" fmla="*/ 458032 h 1808441"/>
              <a:gd name="connsiteX1" fmla="*/ 1619967 w 1808441"/>
              <a:gd name="connsiteY1" fmla="*/ 377622 h 1808441"/>
              <a:gd name="connsiteX2" fmla="*/ 1718142 w 1808441"/>
              <a:gd name="connsiteY2" fmla="*/ 547665 h 1808441"/>
              <a:gd name="connsiteX3" fmla="*/ 1515101 w 1808441"/>
              <a:gd name="connsiteY3" fmla="*/ 738521 h 1808441"/>
              <a:gd name="connsiteX4" fmla="*/ 1515101 w 1808441"/>
              <a:gd name="connsiteY4" fmla="*/ 1069919 h 1808441"/>
              <a:gd name="connsiteX5" fmla="*/ 1718142 w 1808441"/>
              <a:gd name="connsiteY5" fmla="*/ 1260776 h 1808441"/>
              <a:gd name="connsiteX6" fmla="*/ 1619967 w 1808441"/>
              <a:gd name="connsiteY6" fmla="*/ 1430819 h 1808441"/>
              <a:gd name="connsiteX7" fmla="*/ 1353161 w 1808441"/>
              <a:gd name="connsiteY7" fmla="*/ 1350409 h 1808441"/>
              <a:gd name="connsiteX8" fmla="*/ 1066161 w 1808441"/>
              <a:gd name="connsiteY8" fmla="*/ 1516108 h 1808441"/>
              <a:gd name="connsiteX9" fmla="*/ 1002395 w 1808441"/>
              <a:gd name="connsiteY9" fmla="*/ 1787374 h 1808441"/>
              <a:gd name="connsiteX10" fmla="*/ 806046 w 1808441"/>
              <a:gd name="connsiteY10" fmla="*/ 1787374 h 1808441"/>
              <a:gd name="connsiteX11" fmla="*/ 742280 w 1808441"/>
              <a:gd name="connsiteY11" fmla="*/ 1516108 h 1808441"/>
              <a:gd name="connsiteX12" fmla="*/ 455280 w 1808441"/>
              <a:gd name="connsiteY12" fmla="*/ 1350409 h 1808441"/>
              <a:gd name="connsiteX13" fmla="*/ 188474 w 1808441"/>
              <a:gd name="connsiteY13" fmla="*/ 1430819 h 1808441"/>
              <a:gd name="connsiteX14" fmla="*/ 90299 w 1808441"/>
              <a:gd name="connsiteY14" fmla="*/ 1260776 h 1808441"/>
              <a:gd name="connsiteX15" fmla="*/ 293340 w 1808441"/>
              <a:gd name="connsiteY15" fmla="*/ 1069920 h 1808441"/>
              <a:gd name="connsiteX16" fmla="*/ 293340 w 1808441"/>
              <a:gd name="connsiteY16" fmla="*/ 738522 h 1808441"/>
              <a:gd name="connsiteX17" fmla="*/ 90299 w 1808441"/>
              <a:gd name="connsiteY17" fmla="*/ 547665 h 1808441"/>
              <a:gd name="connsiteX18" fmla="*/ 188474 w 1808441"/>
              <a:gd name="connsiteY18" fmla="*/ 377622 h 1808441"/>
              <a:gd name="connsiteX19" fmla="*/ 455280 w 1808441"/>
              <a:gd name="connsiteY19" fmla="*/ 458032 h 1808441"/>
              <a:gd name="connsiteX20" fmla="*/ 742280 w 1808441"/>
              <a:gd name="connsiteY20" fmla="*/ 292333 h 1808441"/>
              <a:gd name="connsiteX21" fmla="*/ 806046 w 1808441"/>
              <a:gd name="connsiteY21" fmla="*/ 21067 h 1808441"/>
              <a:gd name="connsiteX22" fmla="*/ 1002395 w 1808441"/>
              <a:gd name="connsiteY22" fmla="*/ 21067 h 1808441"/>
              <a:gd name="connsiteX23" fmla="*/ 1066161 w 1808441"/>
              <a:gd name="connsiteY23" fmla="*/ 292333 h 1808441"/>
              <a:gd name="connsiteX24" fmla="*/ 1353161 w 1808441"/>
              <a:gd name="connsiteY24" fmla="*/ 458032 h 1808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08441" h="1808441">
                <a:moveTo>
                  <a:pt x="1163998" y="457450"/>
                </a:moveTo>
                <a:lnTo>
                  <a:pt x="1357429" y="337650"/>
                </a:lnTo>
                <a:lnTo>
                  <a:pt x="1470791" y="451012"/>
                </a:lnTo>
                <a:lnTo>
                  <a:pt x="1350990" y="644443"/>
                </a:lnTo>
                <a:cubicBezTo>
                  <a:pt x="1397133" y="723799"/>
                  <a:pt x="1421305" y="814014"/>
                  <a:pt x="1421023" y="905809"/>
                </a:cubicBezTo>
                <a:lnTo>
                  <a:pt x="1621489" y="1013425"/>
                </a:lnTo>
                <a:lnTo>
                  <a:pt x="1579995" y="1168281"/>
                </a:lnTo>
                <a:lnTo>
                  <a:pt x="1352579" y="1161246"/>
                </a:lnTo>
                <a:cubicBezTo>
                  <a:pt x="1306926" y="1240885"/>
                  <a:pt x="1240885" y="1306926"/>
                  <a:pt x="1161246" y="1352579"/>
                </a:cubicBezTo>
                <a:lnTo>
                  <a:pt x="1168281" y="1579995"/>
                </a:lnTo>
                <a:lnTo>
                  <a:pt x="1013425" y="1621488"/>
                </a:lnTo>
                <a:lnTo>
                  <a:pt x="905809" y="1421023"/>
                </a:lnTo>
                <a:cubicBezTo>
                  <a:pt x="814013" y="1421305"/>
                  <a:pt x="723799" y="1397132"/>
                  <a:pt x="644443" y="1350991"/>
                </a:cubicBezTo>
                <a:lnTo>
                  <a:pt x="451012" y="1470791"/>
                </a:lnTo>
                <a:lnTo>
                  <a:pt x="337650" y="1357429"/>
                </a:lnTo>
                <a:lnTo>
                  <a:pt x="457451" y="1163998"/>
                </a:lnTo>
                <a:cubicBezTo>
                  <a:pt x="411308" y="1084642"/>
                  <a:pt x="387136" y="994427"/>
                  <a:pt x="387418" y="902632"/>
                </a:cubicBezTo>
                <a:lnTo>
                  <a:pt x="186952" y="795016"/>
                </a:lnTo>
                <a:lnTo>
                  <a:pt x="228446" y="640160"/>
                </a:lnTo>
                <a:lnTo>
                  <a:pt x="455862" y="647195"/>
                </a:lnTo>
                <a:cubicBezTo>
                  <a:pt x="501515" y="567556"/>
                  <a:pt x="567556" y="501515"/>
                  <a:pt x="647195" y="455862"/>
                </a:cubicBezTo>
                <a:lnTo>
                  <a:pt x="640160" y="228446"/>
                </a:lnTo>
                <a:lnTo>
                  <a:pt x="795016" y="186953"/>
                </a:lnTo>
                <a:lnTo>
                  <a:pt x="902632" y="387418"/>
                </a:lnTo>
                <a:cubicBezTo>
                  <a:pt x="994428" y="387136"/>
                  <a:pt x="1084642" y="411309"/>
                  <a:pt x="1163998" y="45745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374" tIns="616373" rIns="616372" bIns="616373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500" kern="1200" dirty="0"/>
              <a:t>Código Planeamiento</a:t>
            </a:r>
          </a:p>
        </p:txBody>
      </p:sp>
      <p:sp>
        <p:nvSpPr>
          <p:cNvPr id="12" name="Flecha: circular 11">
            <a:extLst>
              <a:ext uri="{FF2B5EF4-FFF2-40B4-BE49-F238E27FC236}">
                <a16:creationId xmlns:a16="http://schemas.microsoft.com/office/drawing/2014/main" id="{F3FEED71-D411-89EB-3A4F-2A146EA8F631}"/>
              </a:ext>
            </a:extLst>
          </p:cNvPr>
          <p:cNvSpPr/>
          <p:nvPr/>
        </p:nvSpPr>
        <p:spPr>
          <a:xfrm>
            <a:off x="1997622" y="3429000"/>
            <a:ext cx="3248490" cy="3248490"/>
          </a:xfrm>
          <a:prstGeom prst="circularArrow">
            <a:avLst>
              <a:gd name="adj1" fmla="val 4688"/>
              <a:gd name="adj2" fmla="val 299029"/>
              <a:gd name="adj3" fmla="val 2525368"/>
              <a:gd name="adj4" fmla="val 16899893"/>
              <a:gd name="adj5" fmla="val 5469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orma 12">
            <a:extLst>
              <a:ext uri="{FF2B5EF4-FFF2-40B4-BE49-F238E27FC236}">
                <a16:creationId xmlns:a16="http://schemas.microsoft.com/office/drawing/2014/main" id="{73B3FFA6-4578-3622-F33C-C8D9AFFA6561}"/>
              </a:ext>
            </a:extLst>
          </p:cNvPr>
          <p:cNvSpPr/>
          <p:nvPr/>
        </p:nvSpPr>
        <p:spPr>
          <a:xfrm>
            <a:off x="300708" y="2932106"/>
            <a:ext cx="2360231" cy="2360231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lecha: circular 13">
            <a:extLst>
              <a:ext uri="{FF2B5EF4-FFF2-40B4-BE49-F238E27FC236}">
                <a16:creationId xmlns:a16="http://schemas.microsoft.com/office/drawing/2014/main" id="{CDA62D1F-60E0-43FF-AC60-0F9A5488E979}"/>
              </a:ext>
            </a:extLst>
          </p:cNvPr>
          <p:cNvSpPr/>
          <p:nvPr/>
        </p:nvSpPr>
        <p:spPr>
          <a:xfrm>
            <a:off x="1194760" y="1546233"/>
            <a:ext cx="2644287" cy="2544804"/>
          </a:xfrm>
          <a:prstGeom prst="circularArrow">
            <a:avLst>
              <a:gd name="adj1" fmla="val 5984"/>
              <a:gd name="adj2" fmla="val 1464307"/>
              <a:gd name="adj3" fmla="val 13313824"/>
              <a:gd name="adj4" fmla="val 10508221"/>
              <a:gd name="adj5" fmla="val 6981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D32168-EE6D-F0CB-400B-07283756DA84}"/>
              </a:ext>
            </a:extLst>
          </p:cNvPr>
          <p:cNvSpPr txBox="1"/>
          <p:nvPr/>
        </p:nvSpPr>
        <p:spPr>
          <a:xfrm>
            <a:off x="3017616" y="1358601"/>
            <a:ext cx="5479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/>
            <a:r>
              <a:rPr lang="es-MX" sz="2400" b="1" dirty="0">
                <a:solidFill>
                  <a:srgbClr val="9A0000"/>
                </a:solidFill>
                <a:latin typeface="+mj-lt"/>
                <a:cs typeface="Calibri" panose="020F0502020204030204" pitchFamily="34" charset="0"/>
              </a:rPr>
              <a:t>Modificación Resolución CREG 025 de 1995</a:t>
            </a:r>
          </a:p>
        </p:txBody>
      </p:sp>
      <p:sp>
        <p:nvSpPr>
          <p:cNvPr id="20" name="CuadroTexto 395">
            <a:extLst>
              <a:ext uri="{FF2B5EF4-FFF2-40B4-BE49-F238E27FC236}">
                <a16:creationId xmlns:a16="http://schemas.microsoft.com/office/drawing/2014/main" id="{3B212942-FC55-6D2D-8B71-1442AF3BEFC0}"/>
              </a:ext>
            </a:extLst>
          </p:cNvPr>
          <p:cNvSpPr txBox="1"/>
          <p:nvPr/>
        </p:nvSpPr>
        <p:spPr>
          <a:xfrm>
            <a:off x="5484790" y="1980359"/>
            <a:ext cx="6024969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828434">
              <a:buFont typeface="+mj-lt"/>
              <a:buAutoNum type="arabicPeriod"/>
            </a:pP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Inclusión en los planes de expansión de nuevas tecnologías acorde a su madurez en el mercado</a:t>
            </a:r>
          </a:p>
          <a:p>
            <a:pPr marL="342900" indent="-342900" defTabSz="1828434">
              <a:buFont typeface="+mj-lt"/>
              <a:buAutoNum type="arabicPeriod"/>
            </a:pPr>
            <a:endParaRPr lang="es-MX" sz="14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  <a:p>
            <a:pPr marL="342900" indent="-342900" defTabSz="1828434">
              <a:buFont typeface="+mj-lt"/>
              <a:buAutoNum type="arabicPeriod"/>
            </a:pP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Ciberseguridad y arquitectura de telecomunicaciones en las subestaciones</a:t>
            </a:r>
          </a:p>
          <a:p>
            <a:pPr marL="342900" indent="-342900" defTabSz="1828434">
              <a:buFont typeface="+mj-lt"/>
              <a:buAutoNum type="arabicPeriod"/>
            </a:pPr>
            <a:endParaRPr lang="es-MX" sz="14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  <a:p>
            <a:pPr marL="342900" indent="-342900" defTabSz="1828434">
              <a:buFont typeface="+mj-lt"/>
              <a:buAutoNum type="arabicPeriod"/>
            </a:pP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Actualización de Normas Técnicas e Ingeniería en detalle para el diseño de Líneas, Subestaciones</a:t>
            </a:r>
          </a:p>
          <a:p>
            <a:pPr marL="342900" indent="-342900" defTabSz="1828434">
              <a:buFont typeface="+mj-lt"/>
              <a:buAutoNum type="arabicPeriod"/>
            </a:pPr>
            <a:endParaRPr lang="es-MX" sz="14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  <a:p>
            <a:pPr marL="342900" indent="-342900" defTabSz="1828434">
              <a:buFont typeface="+mj-lt"/>
              <a:buAutoNum type="arabicPeriod"/>
            </a:pP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Especificaciones técnicas para elementos como los HVDC, FACTS, Condensadores síncronos, subestaciones digitales, entre otros</a:t>
            </a:r>
          </a:p>
          <a:p>
            <a:pPr marL="342900" indent="-342900" defTabSz="1828434">
              <a:buFont typeface="+mj-lt"/>
              <a:buAutoNum type="arabicPeriod"/>
            </a:pPr>
            <a:endParaRPr lang="es-MX" sz="14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  <a:p>
            <a:pPr marL="342900" indent="-342900" defTabSz="1828434">
              <a:buFont typeface="+mj-lt"/>
              <a:buAutoNum type="arabicPeriod"/>
            </a:pP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Inclusión de Nuevas Tecnologías de Generación, almacenamiento de energía, transmisión y telecomunicaciones</a:t>
            </a:r>
          </a:p>
          <a:p>
            <a:pPr marL="342900" indent="-342900" defTabSz="1828434">
              <a:buFont typeface="+mj-lt"/>
              <a:buAutoNum type="arabicPeriod"/>
            </a:pPr>
            <a:endParaRPr lang="es-MX" sz="14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  <a:p>
            <a:pPr marL="342900" indent="-342900" defTabSz="1828434">
              <a:buFont typeface="+mj-lt"/>
              <a:buAutoNum type="arabicPeriod"/>
            </a:pP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Parámetros eléctricos mas exigentes (factor de potencia, niveles de corto </a:t>
            </a:r>
            <a:r>
              <a:rPr lang="es-MX" sz="1400" dirty="0" err="1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cto</a:t>
            </a: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, calidad de onda, puesta a tierra)</a:t>
            </a:r>
          </a:p>
          <a:p>
            <a:pPr defTabSz="1828434"/>
            <a:endParaRPr lang="en-US" sz="11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529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47179C66-54FE-4C57-98FB-83D93D9B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072" y="422906"/>
            <a:ext cx="6151822" cy="799746"/>
          </a:xfrm>
        </p:spPr>
        <p:txBody>
          <a:bodyPr>
            <a:noAutofit/>
          </a:bodyPr>
          <a:lstStyle/>
          <a:p>
            <a:pPr algn="ctr"/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Modernización del </a:t>
            </a:r>
            <a:b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</a:br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Mercado de Energía Mayorista</a:t>
            </a:r>
            <a:endParaRPr lang="es-CO" sz="3500" b="1" dirty="0">
              <a:solidFill>
                <a:srgbClr val="9A0000"/>
              </a:solidFill>
              <a:latin typeface="+mj-lt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74C3D99-FE05-4CB4-6E77-CA7AF01745DE}"/>
              </a:ext>
            </a:extLst>
          </p:cNvPr>
          <p:cNvSpPr/>
          <p:nvPr/>
        </p:nvSpPr>
        <p:spPr>
          <a:xfrm>
            <a:off x="0" y="1664748"/>
            <a:ext cx="12192000" cy="5193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A85566-3387-01D2-C777-67E8D3382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00" y="1828992"/>
            <a:ext cx="4216794" cy="4465811"/>
          </a:xfrm>
          <a:prstGeom prst="rect">
            <a:avLst/>
          </a:prstGeom>
        </p:spPr>
      </p:pic>
      <p:sp>
        <p:nvSpPr>
          <p:cNvPr id="7" name="CuadroTexto 395">
            <a:extLst>
              <a:ext uri="{FF2B5EF4-FFF2-40B4-BE49-F238E27FC236}">
                <a16:creationId xmlns:a16="http://schemas.microsoft.com/office/drawing/2014/main" id="{B64E80CD-1ED9-2A43-9593-EBE4BE63DA59}"/>
              </a:ext>
            </a:extLst>
          </p:cNvPr>
          <p:cNvSpPr txBox="1"/>
          <p:nvPr/>
        </p:nvSpPr>
        <p:spPr>
          <a:xfrm>
            <a:off x="611320" y="1453492"/>
            <a:ext cx="7023493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828434">
              <a:buFont typeface="+mj-lt"/>
              <a:buAutoNum type="arabicPeriod"/>
            </a:pP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Participación de la demanda en la formación del precio de la energía en bolsa (subasta de dos puntas)</a:t>
            </a:r>
          </a:p>
          <a:p>
            <a:pPr marL="342900" indent="-342900" defTabSz="1828434">
              <a:buFont typeface="+mj-lt"/>
              <a:buAutoNum type="arabicPeriod"/>
            </a:pPr>
            <a:endParaRPr lang="es-MX" sz="14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  <a:p>
            <a:pPr marL="342900" indent="-342900" defTabSz="1828434">
              <a:buFont typeface="+mj-lt"/>
              <a:buAutoNum type="arabicPeriod"/>
            </a:pP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Definir compromisos firmes (precios y cantidades) previo a la operación:</a:t>
            </a:r>
          </a:p>
          <a:p>
            <a:pPr marL="342900" indent="-342900" defTabSz="1828434">
              <a:buFont typeface="+mj-lt"/>
              <a:buAutoNum type="arabicPeriod"/>
            </a:pPr>
            <a:endParaRPr lang="es-MX" sz="14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  <a:p>
            <a:pPr marL="800100" lvl="1" indent="-342900" defTabSz="1828434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Mercado del día anterior (Despacho vinculante)</a:t>
            </a:r>
          </a:p>
          <a:p>
            <a:pPr marL="800100" lvl="1" indent="-342900" defTabSz="1828434">
              <a:buFont typeface="Arial" panose="020B0604020202020204" pitchFamily="34" charset="0"/>
              <a:buChar char="•"/>
            </a:pPr>
            <a:endParaRPr lang="es-MX" sz="14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  <a:p>
            <a:pPr marL="800100" lvl="1" indent="-342900" defTabSz="1828434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Ajuste de posiciones en mercados intradiarios </a:t>
            </a:r>
            <a:b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</a:b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(tres sesiones vinculantes)</a:t>
            </a:r>
          </a:p>
          <a:p>
            <a:pPr marL="342900" indent="-342900" defTabSz="1828434">
              <a:buFont typeface="+mj-lt"/>
              <a:buAutoNum type="arabicPeriod"/>
            </a:pPr>
            <a:endParaRPr lang="es-MX" sz="14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  <a:p>
            <a:pPr marL="342900" indent="-342900" defTabSz="1828434">
              <a:buFont typeface="+mj-lt"/>
              <a:buAutoNum type="arabicPeriod"/>
            </a:pP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Mitigación de ofertas previo a los despachos (test de </a:t>
            </a:r>
            <a:r>
              <a:rPr lang="es-MX" sz="1400" dirty="0" err="1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pivotalidad</a:t>
            </a: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 y conducta)</a:t>
            </a:r>
          </a:p>
          <a:p>
            <a:pPr marL="342900" indent="-342900" defTabSz="1828434">
              <a:buFont typeface="+mj-lt"/>
              <a:buAutoNum type="arabicPeriod"/>
            </a:pPr>
            <a:endParaRPr lang="es-MX" sz="14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  <a:p>
            <a:pPr marL="342900" indent="-342900" defTabSz="1828434">
              <a:buFont typeface="+mj-lt"/>
              <a:buAutoNum type="arabicPeriod"/>
            </a:pP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Despacho </a:t>
            </a:r>
            <a:r>
              <a:rPr lang="es-MX" sz="1400" dirty="0" err="1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co-optimizado</a:t>
            </a: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 de la energía y servicios complementarios.</a:t>
            </a:r>
          </a:p>
          <a:p>
            <a:pPr marL="342900" indent="-342900" defTabSz="1828434">
              <a:buFont typeface="+mj-lt"/>
              <a:buAutoNum type="arabicPeriod"/>
            </a:pPr>
            <a:endParaRPr lang="es-MX" sz="14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  <a:p>
            <a:pPr marL="342900" indent="-342900" defTabSz="1828434">
              <a:buFont typeface="+mj-lt"/>
              <a:buAutoNum type="arabicPeriod"/>
            </a:pP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Pago de desviaciones por parte de los generadores y demanda.</a:t>
            </a:r>
          </a:p>
          <a:p>
            <a:pPr marL="342900" indent="-342900" defTabSz="1828434">
              <a:buFont typeface="+mj-lt"/>
              <a:buAutoNum type="arabicPeriod"/>
            </a:pPr>
            <a:endParaRPr lang="es-MX" sz="14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  <a:p>
            <a:pPr marL="342900" indent="-342900" defTabSz="1828434">
              <a:buFont typeface="+mj-lt"/>
              <a:buAutoNum type="arabicPeriod"/>
            </a:pP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Mercado ampliado de generadores (ofertan todas la plantas iguales o mayores a 5 MW)</a:t>
            </a:r>
          </a:p>
          <a:p>
            <a:pPr marL="342900" indent="-342900" defTabSz="1828434">
              <a:buFont typeface="+mj-lt"/>
              <a:buAutoNum type="arabicPeriod"/>
            </a:pPr>
            <a:endParaRPr lang="es-MX" sz="14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  <a:p>
            <a:pPr marL="342900" indent="-342900" defTabSz="1828434">
              <a:buFont typeface="+mj-lt"/>
              <a:buAutoNum type="arabicPeriod"/>
            </a:pPr>
            <a:r>
              <a:rPr lang="es-MX" sz="1400" dirty="0">
                <a:solidFill>
                  <a:srgbClr val="484848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Mercado de SSCC (regulación secundaria arriba/abajo, terciaria y arranque autónomo)</a:t>
            </a:r>
          </a:p>
          <a:p>
            <a:pPr defTabSz="1828434"/>
            <a:endParaRPr lang="en-US" sz="1100" dirty="0">
              <a:solidFill>
                <a:srgbClr val="484848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2625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47179C66-54FE-4C57-98FB-83D93D9B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737" y="710390"/>
            <a:ext cx="6563360" cy="799746"/>
          </a:xfrm>
        </p:spPr>
        <p:txBody>
          <a:bodyPr>
            <a:noAutofit/>
          </a:bodyPr>
          <a:lstStyle/>
          <a:p>
            <a:pPr algn="ctr"/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Implementación Nuevo </a:t>
            </a:r>
            <a:b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</a:br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Reglamento del Mercado Mayorista</a:t>
            </a:r>
            <a:endParaRPr lang="es-CO" sz="3500" b="1" dirty="0">
              <a:solidFill>
                <a:srgbClr val="9A0000"/>
              </a:solidFill>
              <a:latin typeface="+mj-lt"/>
            </a:endParaRPr>
          </a:p>
        </p:txBody>
      </p:sp>
      <p:sp>
        <p:nvSpPr>
          <p:cNvPr id="36" name="Donut 48">
            <a:extLst>
              <a:ext uri="{FF2B5EF4-FFF2-40B4-BE49-F238E27FC236}">
                <a16:creationId xmlns:a16="http://schemas.microsoft.com/office/drawing/2014/main" id="{FA0DCB78-EA6A-4392-26ED-DD8F8FC39BB7}"/>
              </a:ext>
            </a:extLst>
          </p:cNvPr>
          <p:cNvSpPr/>
          <p:nvPr/>
        </p:nvSpPr>
        <p:spPr>
          <a:xfrm>
            <a:off x="8516843" y="2494142"/>
            <a:ext cx="2218243" cy="1537409"/>
          </a:xfrm>
          <a:custGeom>
            <a:avLst/>
            <a:gdLst/>
            <a:ahLst/>
            <a:cxnLst/>
            <a:rect l="l" t="t" r="r" b="b"/>
            <a:pathLst>
              <a:path w="1824052" h="1260000">
                <a:moveTo>
                  <a:pt x="7071" y="559863"/>
                </a:moveTo>
                <a:lnTo>
                  <a:pt x="63532" y="629998"/>
                </a:lnTo>
                <a:lnTo>
                  <a:pt x="7070" y="700134"/>
                </a:lnTo>
                <a:cubicBezTo>
                  <a:pt x="1323" y="677346"/>
                  <a:pt x="0" y="653828"/>
                  <a:pt x="0" y="630000"/>
                </a:cubicBezTo>
                <a:close/>
                <a:moveTo>
                  <a:pt x="630000" y="0"/>
                </a:moveTo>
                <a:cubicBezTo>
                  <a:pt x="948367" y="0"/>
                  <a:pt x="1211578" y="236152"/>
                  <a:pt x="1251253" y="543226"/>
                </a:cubicBezTo>
                <a:lnTo>
                  <a:pt x="1571198" y="543226"/>
                </a:lnTo>
                <a:lnTo>
                  <a:pt x="1445980" y="387684"/>
                </a:lnTo>
                <a:lnTo>
                  <a:pt x="1628978" y="387684"/>
                </a:lnTo>
                <a:lnTo>
                  <a:pt x="1824052" y="630000"/>
                </a:lnTo>
                <a:lnTo>
                  <a:pt x="1628978" y="872316"/>
                </a:lnTo>
                <a:lnTo>
                  <a:pt x="1445980" y="872316"/>
                </a:lnTo>
                <a:lnTo>
                  <a:pt x="1566004" y="723226"/>
                </a:lnTo>
                <a:lnTo>
                  <a:pt x="1250602" y="723226"/>
                </a:lnTo>
                <a:cubicBezTo>
                  <a:pt x="1207884" y="1027148"/>
                  <a:pt x="946135" y="1260000"/>
                  <a:pt x="630000" y="1260000"/>
                </a:cubicBezTo>
                <a:cubicBezTo>
                  <a:pt x="398160" y="1260000"/>
                  <a:pt x="195568" y="1134768"/>
                  <a:pt x="88434" y="946939"/>
                </a:cubicBezTo>
                <a:lnTo>
                  <a:pt x="224629" y="777761"/>
                </a:lnTo>
                <a:cubicBezTo>
                  <a:pt x="283669" y="944377"/>
                  <a:pt x="442988" y="1062949"/>
                  <a:pt x="630000" y="1062949"/>
                </a:cubicBezTo>
                <a:cubicBezTo>
                  <a:pt x="869111" y="1062949"/>
                  <a:pt x="1062949" y="869111"/>
                  <a:pt x="1062949" y="630000"/>
                </a:cubicBezTo>
                <a:cubicBezTo>
                  <a:pt x="1062949" y="390889"/>
                  <a:pt x="869111" y="197051"/>
                  <a:pt x="630000" y="197051"/>
                </a:cubicBezTo>
                <a:cubicBezTo>
                  <a:pt x="442989" y="197051"/>
                  <a:pt x="283671" y="315621"/>
                  <a:pt x="224630" y="482236"/>
                </a:cubicBezTo>
                <a:lnTo>
                  <a:pt x="88436" y="313058"/>
                </a:lnTo>
                <a:cubicBezTo>
                  <a:pt x="195571" y="125231"/>
                  <a:pt x="398161" y="0"/>
                  <a:pt x="630000" y="0"/>
                </a:cubicBezTo>
                <a:close/>
              </a:path>
            </a:pathLst>
          </a:custGeom>
          <a:solidFill>
            <a:srgbClr val="048EB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999999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7" name="Donut 48">
            <a:extLst>
              <a:ext uri="{FF2B5EF4-FFF2-40B4-BE49-F238E27FC236}">
                <a16:creationId xmlns:a16="http://schemas.microsoft.com/office/drawing/2014/main" id="{5DAE73BB-CE15-18D8-5A1A-D68EF7D45CC3}"/>
              </a:ext>
            </a:extLst>
          </p:cNvPr>
          <p:cNvSpPr/>
          <p:nvPr/>
        </p:nvSpPr>
        <p:spPr>
          <a:xfrm>
            <a:off x="6558776" y="2494142"/>
            <a:ext cx="2218243" cy="1537409"/>
          </a:xfrm>
          <a:custGeom>
            <a:avLst/>
            <a:gdLst/>
            <a:ahLst/>
            <a:cxnLst/>
            <a:rect l="l" t="t" r="r" b="b"/>
            <a:pathLst>
              <a:path w="1824052" h="1260000">
                <a:moveTo>
                  <a:pt x="7071" y="559863"/>
                </a:moveTo>
                <a:lnTo>
                  <a:pt x="63532" y="629998"/>
                </a:lnTo>
                <a:lnTo>
                  <a:pt x="7070" y="700134"/>
                </a:lnTo>
                <a:cubicBezTo>
                  <a:pt x="1323" y="677346"/>
                  <a:pt x="0" y="653828"/>
                  <a:pt x="0" y="630000"/>
                </a:cubicBezTo>
                <a:close/>
                <a:moveTo>
                  <a:pt x="630000" y="0"/>
                </a:moveTo>
                <a:cubicBezTo>
                  <a:pt x="948367" y="0"/>
                  <a:pt x="1211578" y="236152"/>
                  <a:pt x="1251253" y="543226"/>
                </a:cubicBezTo>
                <a:lnTo>
                  <a:pt x="1571198" y="543226"/>
                </a:lnTo>
                <a:lnTo>
                  <a:pt x="1445980" y="387684"/>
                </a:lnTo>
                <a:lnTo>
                  <a:pt x="1628978" y="387684"/>
                </a:lnTo>
                <a:lnTo>
                  <a:pt x="1824052" y="630000"/>
                </a:lnTo>
                <a:lnTo>
                  <a:pt x="1628978" y="872316"/>
                </a:lnTo>
                <a:lnTo>
                  <a:pt x="1445980" y="872316"/>
                </a:lnTo>
                <a:lnTo>
                  <a:pt x="1566004" y="723226"/>
                </a:lnTo>
                <a:lnTo>
                  <a:pt x="1250602" y="723226"/>
                </a:lnTo>
                <a:cubicBezTo>
                  <a:pt x="1207884" y="1027148"/>
                  <a:pt x="946135" y="1260000"/>
                  <a:pt x="630000" y="1260000"/>
                </a:cubicBezTo>
                <a:cubicBezTo>
                  <a:pt x="398160" y="1260000"/>
                  <a:pt x="195568" y="1134768"/>
                  <a:pt x="88434" y="946939"/>
                </a:cubicBezTo>
                <a:lnTo>
                  <a:pt x="224629" y="777761"/>
                </a:lnTo>
                <a:cubicBezTo>
                  <a:pt x="283669" y="944377"/>
                  <a:pt x="442988" y="1062949"/>
                  <a:pt x="630000" y="1062949"/>
                </a:cubicBezTo>
                <a:cubicBezTo>
                  <a:pt x="869111" y="1062949"/>
                  <a:pt x="1062949" y="869111"/>
                  <a:pt x="1062949" y="630000"/>
                </a:cubicBezTo>
                <a:cubicBezTo>
                  <a:pt x="1062949" y="390889"/>
                  <a:pt x="869111" y="197051"/>
                  <a:pt x="630000" y="197051"/>
                </a:cubicBezTo>
                <a:cubicBezTo>
                  <a:pt x="442989" y="197051"/>
                  <a:pt x="283671" y="315621"/>
                  <a:pt x="224630" y="482236"/>
                </a:cubicBezTo>
                <a:lnTo>
                  <a:pt x="88436" y="313058"/>
                </a:lnTo>
                <a:cubicBezTo>
                  <a:pt x="195571" y="125231"/>
                  <a:pt x="398161" y="0"/>
                  <a:pt x="630000" y="0"/>
                </a:cubicBezTo>
                <a:close/>
              </a:path>
            </a:pathLst>
          </a:custGeom>
          <a:solidFill>
            <a:srgbClr val="04A7A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999999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8" name="Donut 44">
            <a:extLst>
              <a:ext uri="{FF2B5EF4-FFF2-40B4-BE49-F238E27FC236}">
                <a16:creationId xmlns:a16="http://schemas.microsoft.com/office/drawing/2014/main" id="{4B9B8283-0E53-B9FE-6E45-3FAF62FB6841}"/>
              </a:ext>
            </a:extLst>
          </p:cNvPr>
          <p:cNvSpPr/>
          <p:nvPr/>
        </p:nvSpPr>
        <p:spPr>
          <a:xfrm>
            <a:off x="4600707" y="2494142"/>
            <a:ext cx="2218243" cy="1537409"/>
          </a:xfrm>
          <a:custGeom>
            <a:avLst/>
            <a:gdLst/>
            <a:ahLst/>
            <a:cxnLst/>
            <a:rect l="l" t="t" r="r" b="b"/>
            <a:pathLst>
              <a:path w="1824052" h="1260000">
                <a:moveTo>
                  <a:pt x="7070" y="559864"/>
                </a:moveTo>
                <a:lnTo>
                  <a:pt x="63532" y="629999"/>
                </a:lnTo>
                <a:lnTo>
                  <a:pt x="7070" y="700135"/>
                </a:lnTo>
                <a:cubicBezTo>
                  <a:pt x="1323" y="677347"/>
                  <a:pt x="0" y="653828"/>
                  <a:pt x="0" y="630000"/>
                </a:cubicBezTo>
                <a:close/>
                <a:moveTo>
                  <a:pt x="630000" y="0"/>
                </a:moveTo>
                <a:cubicBezTo>
                  <a:pt x="948367" y="0"/>
                  <a:pt x="1211578" y="236152"/>
                  <a:pt x="1251253" y="543226"/>
                </a:cubicBezTo>
                <a:lnTo>
                  <a:pt x="1571198" y="543226"/>
                </a:lnTo>
                <a:lnTo>
                  <a:pt x="1445980" y="387684"/>
                </a:lnTo>
                <a:lnTo>
                  <a:pt x="1628978" y="387684"/>
                </a:lnTo>
                <a:lnTo>
                  <a:pt x="1824052" y="630000"/>
                </a:lnTo>
                <a:lnTo>
                  <a:pt x="1628978" y="872316"/>
                </a:lnTo>
                <a:lnTo>
                  <a:pt x="1445980" y="872316"/>
                </a:lnTo>
                <a:lnTo>
                  <a:pt x="1566004" y="723226"/>
                </a:lnTo>
                <a:lnTo>
                  <a:pt x="1250602" y="723226"/>
                </a:lnTo>
                <a:cubicBezTo>
                  <a:pt x="1207884" y="1027148"/>
                  <a:pt x="946135" y="1260000"/>
                  <a:pt x="630000" y="1260000"/>
                </a:cubicBezTo>
                <a:cubicBezTo>
                  <a:pt x="398160" y="1260000"/>
                  <a:pt x="195569" y="1134769"/>
                  <a:pt x="88434" y="946940"/>
                </a:cubicBezTo>
                <a:lnTo>
                  <a:pt x="224630" y="777762"/>
                </a:lnTo>
                <a:cubicBezTo>
                  <a:pt x="283669" y="944378"/>
                  <a:pt x="442988" y="1062949"/>
                  <a:pt x="630000" y="1062949"/>
                </a:cubicBezTo>
                <a:cubicBezTo>
                  <a:pt x="869111" y="1062949"/>
                  <a:pt x="1062949" y="869111"/>
                  <a:pt x="1062949" y="630000"/>
                </a:cubicBezTo>
                <a:cubicBezTo>
                  <a:pt x="1062949" y="390889"/>
                  <a:pt x="869111" y="197051"/>
                  <a:pt x="630000" y="197051"/>
                </a:cubicBezTo>
                <a:cubicBezTo>
                  <a:pt x="442989" y="197051"/>
                  <a:pt x="283670" y="315622"/>
                  <a:pt x="224630" y="482237"/>
                </a:cubicBezTo>
                <a:lnTo>
                  <a:pt x="88435" y="313059"/>
                </a:lnTo>
                <a:cubicBezTo>
                  <a:pt x="195570" y="125231"/>
                  <a:pt x="398161" y="0"/>
                  <a:pt x="630000" y="0"/>
                </a:cubicBezTo>
                <a:close/>
              </a:path>
            </a:pathLst>
          </a:custGeom>
          <a:solidFill>
            <a:srgbClr val="00BD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999999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9" name="Donut 40">
            <a:extLst>
              <a:ext uri="{FF2B5EF4-FFF2-40B4-BE49-F238E27FC236}">
                <a16:creationId xmlns:a16="http://schemas.microsoft.com/office/drawing/2014/main" id="{0A1EC26A-3A5D-F622-4E76-3369E81CDB88}"/>
              </a:ext>
            </a:extLst>
          </p:cNvPr>
          <p:cNvSpPr/>
          <p:nvPr/>
        </p:nvSpPr>
        <p:spPr>
          <a:xfrm>
            <a:off x="2642641" y="2494142"/>
            <a:ext cx="2218243" cy="1537409"/>
          </a:xfrm>
          <a:custGeom>
            <a:avLst/>
            <a:gdLst/>
            <a:ahLst/>
            <a:cxnLst/>
            <a:rect l="l" t="t" r="r" b="b"/>
            <a:pathLst>
              <a:path w="1824052" h="1260000">
                <a:moveTo>
                  <a:pt x="7070" y="559865"/>
                </a:moveTo>
                <a:lnTo>
                  <a:pt x="63532" y="630000"/>
                </a:lnTo>
                <a:lnTo>
                  <a:pt x="7070" y="700135"/>
                </a:lnTo>
                <a:cubicBezTo>
                  <a:pt x="1323" y="677348"/>
                  <a:pt x="0" y="653828"/>
                  <a:pt x="0" y="630000"/>
                </a:cubicBezTo>
                <a:close/>
                <a:moveTo>
                  <a:pt x="630000" y="0"/>
                </a:moveTo>
                <a:cubicBezTo>
                  <a:pt x="948367" y="0"/>
                  <a:pt x="1211578" y="236152"/>
                  <a:pt x="1251253" y="543226"/>
                </a:cubicBezTo>
                <a:lnTo>
                  <a:pt x="1571198" y="543226"/>
                </a:lnTo>
                <a:lnTo>
                  <a:pt x="1445980" y="387684"/>
                </a:lnTo>
                <a:lnTo>
                  <a:pt x="1628978" y="387684"/>
                </a:lnTo>
                <a:lnTo>
                  <a:pt x="1824052" y="630000"/>
                </a:lnTo>
                <a:lnTo>
                  <a:pt x="1628978" y="872316"/>
                </a:lnTo>
                <a:lnTo>
                  <a:pt x="1445980" y="872316"/>
                </a:lnTo>
                <a:lnTo>
                  <a:pt x="1566003" y="723226"/>
                </a:lnTo>
                <a:lnTo>
                  <a:pt x="1250602" y="723226"/>
                </a:lnTo>
                <a:cubicBezTo>
                  <a:pt x="1207884" y="1027148"/>
                  <a:pt x="946135" y="1260000"/>
                  <a:pt x="630000" y="1260000"/>
                </a:cubicBezTo>
                <a:cubicBezTo>
                  <a:pt x="398160" y="1260000"/>
                  <a:pt x="195569" y="1134769"/>
                  <a:pt x="88435" y="946940"/>
                </a:cubicBezTo>
                <a:lnTo>
                  <a:pt x="224630" y="777762"/>
                </a:lnTo>
                <a:cubicBezTo>
                  <a:pt x="283670" y="944378"/>
                  <a:pt x="442988" y="1062949"/>
                  <a:pt x="630000" y="1062949"/>
                </a:cubicBezTo>
                <a:cubicBezTo>
                  <a:pt x="869111" y="1062949"/>
                  <a:pt x="1062949" y="869111"/>
                  <a:pt x="1062949" y="630000"/>
                </a:cubicBezTo>
                <a:cubicBezTo>
                  <a:pt x="1062949" y="390889"/>
                  <a:pt x="869111" y="197051"/>
                  <a:pt x="630000" y="197051"/>
                </a:cubicBezTo>
                <a:cubicBezTo>
                  <a:pt x="442988" y="197051"/>
                  <a:pt x="283670" y="315622"/>
                  <a:pt x="224630" y="482238"/>
                </a:cubicBezTo>
                <a:lnTo>
                  <a:pt x="88435" y="313060"/>
                </a:lnTo>
                <a:cubicBezTo>
                  <a:pt x="195570" y="125231"/>
                  <a:pt x="398160" y="0"/>
                  <a:pt x="630000" y="0"/>
                </a:cubicBezTo>
                <a:close/>
              </a:path>
            </a:pathLst>
          </a:custGeom>
          <a:solidFill>
            <a:srgbClr val="09D0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999999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0" name="Donut 27">
            <a:extLst>
              <a:ext uri="{FF2B5EF4-FFF2-40B4-BE49-F238E27FC236}">
                <a16:creationId xmlns:a16="http://schemas.microsoft.com/office/drawing/2014/main" id="{5B64B643-6665-9432-47A0-39B5A4BFC3C9}"/>
              </a:ext>
            </a:extLst>
          </p:cNvPr>
          <p:cNvSpPr/>
          <p:nvPr/>
        </p:nvSpPr>
        <p:spPr>
          <a:xfrm>
            <a:off x="684572" y="2494142"/>
            <a:ext cx="2218243" cy="1537409"/>
          </a:xfrm>
          <a:custGeom>
            <a:avLst/>
            <a:gdLst/>
            <a:ahLst/>
            <a:cxnLst/>
            <a:rect l="l" t="t" r="r" b="b"/>
            <a:pathLst>
              <a:path w="1824052" h="1260000">
                <a:moveTo>
                  <a:pt x="630000" y="197051"/>
                </a:moveTo>
                <a:cubicBezTo>
                  <a:pt x="390889" y="197051"/>
                  <a:pt x="197051" y="390889"/>
                  <a:pt x="197051" y="630000"/>
                </a:cubicBezTo>
                <a:cubicBezTo>
                  <a:pt x="197051" y="869111"/>
                  <a:pt x="390889" y="1062949"/>
                  <a:pt x="630000" y="1062949"/>
                </a:cubicBezTo>
                <a:cubicBezTo>
                  <a:pt x="869111" y="1062949"/>
                  <a:pt x="1062949" y="869111"/>
                  <a:pt x="1062949" y="630000"/>
                </a:cubicBezTo>
                <a:cubicBezTo>
                  <a:pt x="1062949" y="390889"/>
                  <a:pt x="869111" y="197051"/>
                  <a:pt x="630000" y="197051"/>
                </a:cubicBezTo>
                <a:close/>
                <a:moveTo>
                  <a:pt x="630000" y="0"/>
                </a:moveTo>
                <a:cubicBezTo>
                  <a:pt x="948367" y="0"/>
                  <a:pt x="1211578" y="236152"/>
                  <a:pt x="1251252" y="543226"/>
                </a:cubicBezTo>
                <a:lnTo>
                  <a:pt x="1571198" y="543226"/>
                </a:lnTo>
                <a:lnTo>
                  <a:pt x="1445980" y="387684"/>
                </a:lnTo>
                <a:lnTo>
                  <a:pt x="1628978" y="387684"/>
                </a:lnTo>
                <a:lnTo>
                  <a:pt x="1824052" y="630000"/>
                </a:lnTo>
                <a:lnTo>
                  <a:pt x="1628978" y="872316"/>
                </a:lnTo>
                <a:lnTo>
                  <a:pt x="1445980" y="872316"/>
                </a:lnTo>
                <a:lnTo>
                  <a:pt x="1566003" y="723226"/>
                </a:lnTo>
                <a:lnTo>
                  <a:pt x="1250602" y="723226"/>
                </a:lnTo>
                <a:cubicBezTo>
                  <a:pt x="1207884" y="1027148"/>
                  <a:pt x="946134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rgbClr val="73E0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999999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1" name="TextBox 75">
            <a:extLst>
              <a:ext uri="{FF2B5EF4-FFF2-40B4-BE49-F238E27FC236}">
                <a16:creationId xmlns:a16="http://schemas.microsoft.com/office/drawing/2014/main" id="{2332D98C-1686-6972-9915-4C3959DE009B}"/>
              </a:ext>
            </a:extLst>
          </p:cNvPr>
          <p:cNvSpPr txBox="1"/>
          <p:nvPr/>
        </p:nvSpPr>
        <p:spPr>
          <a:xfrm>
            <a:off x="1001027" y="3056957"/>
            <a:ext cx="908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3E019"/>
                </a:solidFill>
                <a:effectLst/>
                <a:uLnTx/>
                <a:uFillTx/>
                <a:latin typeface="Poppins SemiBold" pitchFamily="2" charset="77"/>
                <a:ea typeface="Lato" panose="020F0502020204030203" pitchFamily="34" charset="0"/>
                <a:cs typeface="Poppins SemiBold" pitchFamily="2" charset="77"/>
              </a:rPr>
              <a:t>2022</a:t>
            </a:r>
          </a:p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73E019"/>
                </a:solidFill>
                <a:latin typeface="Poppins SemiBold" pitchFamily="2" charset="77"/>
                <a:ea typeface="Lato" panose="020F0502020204030203" pitchFamily="34" charset="0"/>
                <a:cs typeface="Poppins SemiBold" pitchFamily="2" charset="77"/>
              </a:rPr>
              <a:t>Ago.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73E019"/>
              </a:solidFill>
              <a:effectLst/>
              <a:uLnTx/>
              <a:uFillTx/>
              <a:latin typeface="Poppins SemiBold" pitchFamily="2" charset="77"/>
              <a:ea typeface="Lato" panose="020F0502020204030203" pitchFamily="34" charset="0"/>
              <a:cs typeface="Poppins SemiBold" pitchFamily="2" charset="77"/>
            </a:endParaRPr>
          </a:p>
        </p:txBody>
      </p:sp>
      <p:sp>
        <p:nvSpPr>
          <p:cNvPr id="42" name="TextBox 75">
            <a:extLst>
              <a:ext uri="{FF2B5EF4-FFF2-40B4-BE49-F238E27FC236}">
                <a16:creationId xmlns:a16="http://schemas.microsoft.com/office/drawing/2014/main" id="{12A27EA8-EEF7-8850-277A-01ADCB47D1AD}"/>
              </a:ext>
            </a:extLst>
          </p:cNvPr>
          <p:cNvSpPr txBox="1"/>
          <p:nvPr/>
        </p:nvSpPr>
        <p:spPr>
          <a:xfrm>
            <a:off x="2959096" y="3056957"/>
            <a:ext cx="908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9D054"/>
                </a:solidFill>
                <a:effectLst/>
                <a:uLnTx/>
                <a:uFillTx/>
                <a:latin typeface="Poppins SemiBold" pitchFamily="2" charset="77"/>
                <a:ea typeface="Lato" panose="020F0502020204030203" pitchFamily="34" charset="0"/>
                <a:cs typeface="Poppins SemiBold" pitchFamily="2" charset="77"/>
              </a:rPr>
              <a:t>2023</a:t>
            </a:r>
          </a:p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9D054"/>
                </a:solidFill>
                <a:effectLst/>
                <a:uLnTx/>
                <a:uFillTx/>
                <a:latin typeface="Poppins SemiBold" pitchFamily="2" charset="77"/>
                <a:ea typeface="Lato" panose="020F0502020204030203" pitchFamily="34" charset="0"/>
                <a:cs typeface="Poppins SemiBold" pitchFamily="2" charset="77"/>
              </a:rPr>
              <a:t>Ene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9D054"/>
                </a:solidFill>
                <a:effectLst/>
                <a:uLnTx/>
                <a:uFillTx/>
                <a:latin typeface="Poppins SemiBold" pitchFamily="2" charset="77"/>
                <a:ea typeface="Lato" panose="020F0502020204030203" pitchFamily="34" charset="0"/>
                <a:cs typeface="Poppins SemiBold" pitchFamily="2" charset="77"/>
              </a:rPr>
              <a:t>.</a:t>
            </a:r>
          </a:p>
        </p:txBody>
      </p:sp>
      <p:sp>
        <p:nvSpPr>
          <p:cNvPr id="43" name="TextBox 75">
            <a:extLst>
              <a:ext uri="{FF2B5EF4-FFF2-40B4-BE49-F238E27FC236}">
                <a16:creationId xmlns:a16="http://schemas.microsoft.com/office/drawing/2014/main" id="{BE528B55-2EA5-043B-6031-222F5F396FB6}"/>
              </a:ext>
            </a:extLst>
          </p:cNvPr>
          <p:cNvSpPr txBox="1"/>
          <p:nvPr/>
        </p:nvSpPr>
        <p:spPr>
          <a:xfrm>
            <a:off x="4920275" y="3056957"/>
            <a:ext cx="908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D7D"/>
                </a:solidFill>
                <a:effectLst/>
                <a:uLnTx/>
                <a:uFillTx/>
                <a:latin typeface="Poppins SemiBold" pitchFamily="2" charset="77"/>
                <a:ea typeface="Lato" panose="020F0502020204030203" pitchFamily="34" charset="0"/>
                <a:cs typeface="Poppins SemiBold" pitchFamily="2" charset="77"/>
              </a:rPr>
              <a:t>2023</a:t>
            </a:r>
          </a:p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00BD7D"/>
                </a:solidFill>
                <a:latin typeface="Poppins SemiBold" pitchFamily="2" charset="77"/>
                <a:ea typeface="Lato" panose="020F0502020204030203" pitchFamily="34" charset="0"/>
                <a:cs typeface="Poppins SemiBold" pitchFamily="2" charset="77"/>
              </a:rPr>
              <a:t>Junio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BD7D"/>
              </a:solidFill>
              <a:effectLst/>
              <a:uLnTx/>
              <a:uFillTx/>
              <a:latin typeface="Poppins SemiBold" pitchFamily="2" charset="77"/>
              <a:ea typeface="Lato" panose="020F0502020204030203" pitchFamily="34" charset="0"/>
              <a:cs typeface="Poppins SemiBold" pitchFamily="2" charset="77"/>
            </a:endParaRPr>
          </a:p>
        </p:txBody>
      </p:sp>
      <p:sp>
        <p:nvSpPr>
          <p:cNvPr id="44" name="TextBox 75">
            <a:extLst>
              <a:ext uri="{FF2B5EF4-FFF2-40B4-BE49-F238E27FC236}">
                <a16:creationId xmlns:a16="http://schemas.microsoft.com/office/drawing/2014/main" id="{549E025E-7DEB-26F3-E241-3684C494D836}"/>
              </a:ext>
            </a:extLst>
          </p:cNvPr>
          <p:cNvSpPr txBox="1"/>
          <p:nvPr/>
        </p:nvSpPr>
        <p:spPr>
          <a:xfrm>
            <a:off x="6878344" y="3056957"/>
            <a:ext cx="908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4A7A2"/>
                </a:solidFill>
                <a:effectLst/>
                <a:uLnTx/>
                <a:uFillTx/>
                <a:latin typeface="Poppins SemiBold" pitchFamily="2" charset="77"/>
                <a:ea typeface="Lato" panose="020F0502020204030203" pitchFamily="34" charset="0"/>
                <a:cs typeface="Poppins SemiBold" pitchFamily="2" charset="77"/>
              </a:rPr>
              <a:t>2024</a:t>
            </a:r>
          </a:p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04A7A2"/>
                </a:solidFill>
                <a:latin typeface="Poppins SemiBold" pitchFamily="2" charset="77"/>
                <a:ea typeface="Lato" panose="020F0502020204030203" pitchFamily="34" charset="0"/>
                <a:cs typeface="Poppins SemiBold" pitchFamily="2" charset="77"/>
              </a:rPr>
              <a:t>Mar.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4A7A2"/>
              </a:solidFill>
              <a:effectLst/>
              <a:uLnTx/>
              <a:uFillTx/>
              <a:latin typeface="Poppins SemiBold" pitchFamily="2" charset="77"/>
              <a:ea typeface="Lato" panose="020F0502020204030203" pitchFamily="34" charset="0"/>
              <a:cs typeface="Poppins SemiBold" pitchFamily="2" charset="77"/>
            </a:endParaRPr>
          </a:p>
        </p:txBody>
      </p:sp>
      <p:sp>
        <p:nvSpPr>
          <p:cNvPr id="45" name="TextBox 75">
            <a:extLst>
              <a:ext uri="{FF2B5EF4-FFF2-40B4-BE49-F238E27FC236}">
                <a16:creationId xmlns:a16="http://schemas.microsoft.com/office/drawing/2014/main" id="{5C9C07AC-4158-4B80-1A3A-2F3043567F64}"/>
              </a:ext>
            </a:extLst>
          </p:cNvPr>
          <p:cNvSpPr txBox="1"/>
          <p:nvPr/>
        </p:nvSpPr>
        <p:spPr>
          <a:xfrm>
            <a:off x="8836413" y="3056957"/>
            <a:ext cx="908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48EBD"/>
                </a:solidFill>
                <a:effectLst/>
                <a:uLnTx/>
                <a:uFillTx/>
                <a:latin typeface="Poppins SemiBold" pitchFamily="2" charset="77"/>
                <a:ea typeface="Lato" panose="020F0502020204030203" pitchFamily="34" charset="0"/>
                <a:cs typeface="Poppins SemiBold" pitchFamily="2" charset="77"/>
              </a:rPr>
              <a:t>2024</a:t>
            </a:r>
          </a:p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048EBD"/>
                </a:solidFill>
                <a:latin typeface="Poppins SemiBold" pitchFamily="2" charset="77"/>
                <a:ea typeface="Lato" panose="020F0502020204030203" pitchFamily="34" charset="0"/>
                <a:cs typeface="Poppins SemiBold" pitchFamily="2" charset="77"/>
              </a:rPr>
              <a:t>Jul.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48EBD"/>
              </a:solidFill>
              <a:effectLst/>
              <a:uLnTx/>
              <a:uFillTx/>
              <a:latin typeface="Poppins SemiBold" pitchFamily="2" charset="77"/>
              <a:ea typeface="Lato" panose="020F0502020204030203" pitchFamily="34" charset="0"/>
              <a:cs typeface="Poppins SemiBold" pitchFamily="2" charset="77"/>
            </a:endParaRPr>
          </a:p>
        </p:txBody>
      </p:sp>
      <p:sp>
        <p:nvSpPr>
          <p:cNvPr id="46" name="Forma libre 149">
            <a:extLst>
              <a:ext uri="{FF2B5EF4-FFF2-40B4-BE49-F238E27FC236}">
                <a16:creationId xmlns:a16="http://schemas.microsoft.com/office/drawing/2014/main" id="{24B3E3DD-109C-C20A-A7F5-7C4C4331DC25}"/>
              </a:ext>
            </a:extLst>
          </p:cNvPr>
          <p:cNvSpPr/>
          <p:nvPr/>
        </p:nvSpPr>
        <p:spPr>
          <a:xfrm>
            <a:off x="1442316" y="4125067"/>
            <a:ext cx="5649" cy="449584"/>
          </a:xfrm>
          <a:custGeom>
            <a:avLst/>
            <a:gdLst>
              <a:gd name="connsiteX0" fmla="*/ 232 w 0"/>
              <a:gd name="connsiteY0" fmla="*/ 232 h 89792"/>
              <a:gd name="connsiteX1" fmla="*/ 232 w 0"/>
              <a:gd name="connsiteY1" fmla="*/ 89794 h 8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9792">
                <a:moveTo>
                  <a:pt x="232" y="232"/>
                </a:moveTo>
                <a:lnTo>
                  <a:pt x="232" y="89794"/>
                </a:lnTo>
              </a:path>
            </a:pathLst>
          </a:custGeom>
          <a:ln w="38100" cap="rnd">
            <a:solidFill>
              <a:srgbClr val="FFFFFF">
                <a:lumMod val="75000"/>
              </a:srgbClr>
            </a:solidFill>
            <a:prstDash val="sysDot"/>
            <a:round/>
            <a:tailEnd type="oval"/>
          </a:ln>
        </p:spPr>
        <p:txBody>
          <a:bodyPr rtlCol="0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</a:endParaRPr>
          </a:p>
        </p:txBody>
      </p:sp>
      <p:sp>
        <p:nvSpPr>
          <p:cNvPr id="47" name="Forma libre 149">
            <a:extLst>
              <a:ext uri="{FF2B5EF4-FFF2-40B4-BE49-F238E27FC236}">
                <a16:creationId xmlns:a16="http://schemas.microsoft.com/office/drawing/2014/main" id="{E4BC5B96-DC20-B472-EDCB-86F439946E3F}"/>
              </a:ext>
            </a:extLst>
          </p:cNvPr>
          <p:cNvSpPr/>
          <p:nvPr/>
        </p:nvSpPr>
        <p:spPr>
          <a:xfrm>
            <a:off x="3422412" y="4125067"/>
            <a:ext cx="5649" cy="449584"/>
          </a:xfrm>
          <a:custGeom>
            <a:avLst/>
            <a:gdLst>
              <a:gd name="connsiteX0" fmla="*/ 232 w 0"/>
              <a:gd name="connsiteY0" fmla="*/ 232 h 89792"/>
              <a:gd name="connsiteX1" fmla="*/ 232 w 0"/>
              <a:gd name="connsiteY1" fmla="*/ 89794 h 8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9792">
                <a:moveTo>
                  <a:pt x="232" y="232"/>
                </a:moveTo>
                <a:lnTo>
                  <a:pt x="232" y="89794"/>
                </a:lnTo>
              </a:path>
            </a:pathLst>
          </a:custGeom>
          <a:ln w="38100" cap="rnd">
            <a:solidFill>
              <a:srgbClr val="FFFFFF">
                <a:lumMod val="75000"/>
              </a:srgbClr>
            </a:solidFill>
            <a:prstDash val="sysDot"/>
            <a:round/>
            <a:tailEnd type="oval"/>
          </a:ln>
        </p:spPr>
        <p:txBody>
          <a:bodyPr rtlCol="0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</a:endParaRPr>
          </a:p>
        </p:txBody>
      </p:sp>
      <p:sp>
        <p:nvSpPr>
          <p:cNvPr id="48" name="Forma libre 149">
            <a:extLst>
              <a:ext uri="{FF2B5EF4-FFF2-40B4-BE49-F238E27FC236}">
                <a16:creationId xmlns:a16="http://schemas.microsoft.com/office/drawing/2014/main" id="{7EBE42E1-E8E9-0856-0F16-8DB2BA9F08A1}"/>
              </a:ext>
            </a:extLst>
          </p:cNvPr>
          <p:cNvSpPr/>
          <p:nvPr/>
        </p:nvSpPr>
        <p:spPr>
          <a:xfrm>
            <a:off x="5390927" y="4125067"/>
            <a:ext cx="5649" cy="449584"/>
          </a:xfrm>
          <a:custGeom>
            <a:avLst/>
            <a:gdLst>
              <a:gd name="connsiteX0" fmla="*/ 232 w 0"/>
              <a:gd name="connsiteY0" fmla="*/ 232 h 89792"/>
              <a:gd name="connsiteX1" fmla="*/ 232 w 0"/>
              <a:gd name="connsiteY1" fmla="*/ 89794 h 8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9792">
                <a:moveTo>
                  <a:pt x="232" y="232"/>
                </a:moveTo>
                <a:lnTo>
                  <a:pt x="232" y="89794"/>
                </a:lnTo>
              </a:path>
            </a:pathLst>
          </a:custGeom>
          <a:ln w="38100" cap="rnd">
            <a:solidFill>
              <a:srgbClr val="FFFFFF">
                <a:lumMod val="75000"/>
              </a:srgbClr>
            </a:solidFill>
            <a:prstDash val="sysDot"/>
            <a:round/>
            <a:tailEnd type="oval"/>
          </a:ln>
        </p:spPr>
        <p:txBody>
          <a:bodyPr rtlCol="0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</a:endParaRPr>
          </a:p>
        </p:txBody>
      </p:sp>
      <p:sp>
        <p:nvSpPr>
          <p:cNvPr id="49" name="Forma libre 149">
            <a:extLst>
              <a:ext uri="{FF2B5EF4-FFF2-40B4-BE49-F238E27FC236}">
                <a16:creationId xmlns:a16="http://schemas.microsoft.com/office/drawing/2014/main" id="{ED537308-852E-4D13-5C82-81E9E2ABE852}"/>
              </a:ext>
            </a:extLst>
          </p:cNvPr>
          <p:cNvSpPr/>
          <p:nvPr/>
        </p:nvSpPr>
        <p:spPr>
          <a:xfrm>
            <a:off x="7347863" y="4125067"/>
            <a:ext cx="5649" cy="449584"/>
          </a:xfrm>
          <a:custGeom>
            <a:avLst/>
            <a:gdLst>
              <a:gd name="connsiteX0" fmla="*/ 232 w 0"/>
              <a:gd name="connsiteY0" fmla="*/ 232 h 89792"/>
              <a:gd name="connsiteX1" fmla="*/ 232 w 0"/>
              <a:gd name="connsiteY1" fmla="*/ 89794 h 8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9792">
                <a:moveTo>
                  <a:pt x="232" y="232"/>
                </a:moveTo>
                <a:lnTo>
                  <a:pt x="232" y="89794"/>
                </a:lnTo>
              </a:path>
            </a:pathLst>
          </a:custGeom>
          <a:ln w="38100" cap="rnd">
            <a:solidFill>
              <a:srgbClr val="FFFFFF">
                <a:lumMod val="75000"/>
              </a:srgbClr>
            </a:solidFill>
            <a:prstDash val="sysDot"/>
            <a:round/>
            <a:tailEnd type="oval"/>
          </a:ln>
        </p:spPr>
        <p:txBody>
          <a:bodyPr rtlCol="0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</a:endParaRPr>
          </a:p>
        </p:txBody>
      </p:sp>
      <p:sp>
        <p:nvSpPr>
          <p:cNvPr id="50" name="Forma libre 149">
            <a:extLst>
              <a:ext uri="{FF2B5EF4-FFF2-40B4-BE49-F238E27FC236}">
                <a16:creationId xmlns:a16="http://schemas.microsoft.com/office/drawing/2014/main" id="{A3381E56-59C9-7233-FDF2-1C1C5FBDC518}"/>
              </a:ext>
            </a:extLst>
          </p:cNvPr>
          <p:cNvSpPr/>
          <p:nvPr/>
        </p:nvSpPr>
        <p:spPr>
          <a:xfrm>
            <a:off x="9327959" y="4125067"/>
            <a:ext cx="5649" cy="449584"/>
          </a:xfrm>
          <a:custGeom>
            <a:avLst/>
            <a:gdLst>
              <a:gd name="connsiteX0" fmla="*/ 232 w 0"/>
              <a:gd name="connsiteY0" fmla="*/ 232 h 89792"/>
              <a:gd name="connsiteX1" fmla="*/ 232 w 0"/>
              <a:gd name="connsiteY1" fmla="*/ 89794 h 8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9792">
                <a:moveTo>
                  <a:pt x="232" y="232"/>
                </a:moveTo>
                <a:lnTo>
                  <a:pt x="232" y="89794"/>
                </a:lnTo>
              </a:path>
            </a:pathLst>
          </a:custGeom>
          <a:ln w="38100" cap="rnd">
            <a:solidFill>
              <a:srgbClr val="FFFFFF">
                <a:lumMod val="75000"/>
              </a:srgbClr>
            </a:solidFill>
            <a:prstDash val="sysDot"/>
            <a:round/>
            <a:tailEnd type="oval"/>
          </a:ln>
        </p:spPr>
        <p:txBody>
          <a:bodyPr rtlCol="0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</a:endParaRPr>
          </a:p>
        </p:txBody>
      </p:sp>
      <p:sp>
        <p:nvSpPr>
          <p:cNvPr id="64" name="TextBox 21">
            <a:extLst>
              <a:ext uri="{FF2B5EF4-FFF2-40B4-BE49-F238E27FC236}">
                <a16:creationId xmlns:a16="http://schemas.microsoft.com/office/drawing/2014/main" id="{5ED22DEA-F832-96BE-6328-7DC5F0BCFE2F}"/>
              </a:ext>
            </a:extLst>
          </p:cNvPr>
          <p:cNvSpPr txBox="1"/>
          <p:nvPr/>
        </p:nvSpPr>
        <p:spPr>
          <a:xfrm>
            <a:off x="669409" y="4805427"/>
            <a:ext cx="15458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Publicación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Resolución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 CREG 143 de 2021</a:t>
            </a:r>
          </a:p>
        </p:txBody>
      </p:sp>
      <p:sp>
        <p:nvSpPr>
          <p:cNvPr id="66" name="TextBox 21">
            <a:extLst>
              <a:ext uri="{FF2B5EF4-FFF2-40B4-BE49-F238E27FC236}">
                <a16:creationId xmlns:a16="http://schemas.microsoft.com/office/drawing/2014/main" id="{105CC61F-0E11-552A-F113-48C41594B5D0}"/>
              </a:ext>
            </a:extLst>
          </p:cNvPr>
          <p:cNvSpPr txBox="1"/>
          <p:nvPr/>
        </p:nvSpPr>
        <p:spPr>
          <a:xfrm>
            <a:off x="2649505" y="4824644"/>
            <a:ext cx="1545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Comentarios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Poppins Medium" pitchFamily="2" charset="77"/>
              <a:ea typeface="Lato" panose="020F0502020204030203" pitchFamily="34" charset="0"/>
              <a:cs typeface="Poppins Medium" pitchFamily="2" charset="77"/>
            </a:endParaRPr>
          </a:p>
        </p:txBody>
      </p:sp>
      <p:sp>
        <p:nvSpPr>
          <p:cNvPr id="67" name="TextBox 21">
            <a:extLst>
              <a:ext uri="{FF2B5EF4-FFF2-40B4-BE49-F238E27FC236}">
                <a16:creationId xmlns:a16="http://schemas.microsoft.com/office/drawing/2014/main" id="{7FC2438D-4B33-7575-0F74-9632674FD153}"/>
              </a:ext>
            </a:extLst>
          </p:cNvPr>
          <p:cNvSpPr txBox="1"/>
          <p:nvPr/>
        </p:nvSpPr>
        <p:spPr>
          <a:xfrm>
            <a:off x="4600707" y="4805427"/>
            <a:ext cx="1545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Resolución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Definitiva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Poppins Medium" pitchFamily="2" charset="77"/>
              <a:ea typeface="Lato" panose="020F0502020204030203" pitchFamily="34" charset="0"/>
              <a:cs typeface="Poppins Medium" pitchFamily="2" charset="77"/>
            </a:endParaRPr>
          </a:p>
        </p:txBody>
      </p:sp>
      <p:sp>
        <p:nvSpPr>
          <p:cNvPr id="69" name="TextBox 21">
            <a:extLst>
              <a:ext uri="{FF2B5EF4-FFF2-40B4-BE49-F238E27FC236}">
                <a16:creationId xmlns:a16="http://schemas.microsoft.com/office/drawing/2014/main" id="{E1494BC2-5A6F-762A-FC8B-3DF91E96B1F4}"/>
              </a:ext>
            </a:extLst>
          </p:cNvPr>
          <p:cNvSpPr txBox="1"/>
          <p:nvPr/>
        </p:nvSpPr>
        <p:spPr>
          <a:xfrm>
            <a:off x="6477456" y="4804071"/>
            <a:ext cx="1710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Implementación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 y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capacitación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Poppins Medium" pitchFamily="2" charset="77"/>
              <a:ea typeface="Lato" panose="020F0502020204030203" pitchFamily="34" charset="0"/>
              <a:cs typeface="Poppins Medium" pitchFamily="2" charset="77"/>
            </a:endParaRPr>
          </a:p>
        </p:txBody>
      </p:sp>
      <p:sp>
        <p:nvSpPr>
          <p:cNvPr id="70" name="TextBox 21">
            <a:extLst>
              <a:ext uri="{FF2B5EF4-FFF2-40B4-BE49-F238E27FC236}">
                <a16:creationId xmlns:a16="http://schemas.microsoft.com/office/drawing/2014/main" id="{E15C7126-1A1C-9CF3-0D07-B04BD2483D31}"/>
              </a:ext>
            </a:extLst>
          </p:cNvPr>
          <p:cNvSpPr txBox="1"/>
          <p:nvPr/>
        </p:nvSpPr>
        <p:spPr>
          <a:xfrm>
            <a:off x="8560899" y="4824644"/>
            <a:ext cx="1545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Marcha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 Blanca y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auditoría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Poppins Medium" pitchFamily="2" charset="77"/>
              <a:ea typeface="Lato" panose="020F0502020204030203" pitchFamily="34" charset="0"/>
              <a:cs typeface="Poppins Medium" pitchFamily="2" charset="77"/>
            </a:endParaRPr>
          </a:p>
        </p:txBody>
      </p:sp>
      <p:sp>
        <p:nvSpPr>
          <p:cNvPr id="71" name="TextBox 21">
            <a:extLst>
              <a:ext uri="{FF2B5EF4-FFF2-40B4-BE49-F238E27FC236}">
                <a16:creationId xmlns:a16="http://schemas.microsoft.com/office/drawing/2014/main" id="{76F9D4FD-8329-03E0-2DD8-3726925CDD12}"/>
              </a:ext>
            </a:extLst>
          </p:cNvPr>
          <p:cNvSpPr txBox="1"/>
          <p:nvPr/>
        </p:nvSpPr>
        <p:spPr>
          <a:xfrm>
            <a:off x="10735086" y="2939680"/>
            <a:ext cx="1545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Inicio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 nuevo </a:t>
            </a:r>
            <a:b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</a:b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MEM</a:t>
            </a:r>
          </a:p>
        </p:txBody>
      </p:sp>
    </p:spTree>
    <p:extLst>
      <p:ext uri="{BB962C8B-B14F-4D97-AF65-F5344CB8AC3E}">
        <p14:creationId xmlns:p14="http://schemas.microsoft.com/office/powerpoint/2010/main" val="387912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64" grpId="0"/>
      <p:bldP spid="66" grpId="0"/>
      <p:bldP spid="67" grpId="0"/>
      <p:bldP spid="69" grpId="0"/>
      <p:bldP spid="70" grpId="0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4DE6AA-1A58-42DE-880F-DFCC42C2F6C1}"/>
              </a:ext>
            </a:extLst>
          </p:cNvPr>
          <p:cNvSpPr/>
          <p:nvPr/>
        </p:nvSpPr>
        <p:spPr>
          <a:xfrm>
            <a:off x="7219950" y="2781300"/>
            <a:ext cx="116205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7620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4846F05E-A9BF-D55A-A793-C4A7E01DF0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9" b="7569"/>
          <a:stretch/>
        </p:blipFill>
        <p:spPr>
          <a:xfrm>
            <a:off x="0" y="1282700"/>
            <a:ext cx="12192000" cy="5740399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47179C66-54FE-4C57-98FB-83D93D9B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9405" y="292277"/>
            <a:ext cx="6373395" cy="799746"/>
          </a:xfrm>
        </p:spPr>
        <p:txBody>
          <a:bodyPr>
            <a:noAutofit/>
          </a:bodyPr>
          <a:lstStyle/>
          <a:p>
            <a:pPr algn="ctr"/>
            <a:r>
              <a:rPr lang="es-ES" sz="34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Nuevo paradigma </a:t>
            </a:r>
            <a:br>
              <a:rPr lang="es-ES" sz="34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</a:br>
            <a:r>
              <a:rPr lang="es-ES" sz="34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de política energética</a:t>
            </a:r>
            <a:endParaRPr lang="es-CO" sz="3400" b="1" dirty="0">
              <a:solidFill>
                <a:srgbClr val="9A0000"/>
              </a:solidFill>
              <a:latin typeface="+mj-lt"/>
            </a:endParaRPr>
          </a:p>
        </p:txBody>
      </p:sp>
      <p:sp>
        <p:nvSpPr>
          <p:cNvPr id="41" name="Marcador de contenido 10">
            <a:extLst>
              <a:ext uri="{FF2B5EF4-FFF2-40B4-BE49-F238E27FC236}">
                <a16:creationId xmlns:a16="http://schemas.microsoft.com/office/drawing/2014/main" id="{B4EDA836-2F37-A77C-DFDC-14176FC2602D}"/>
              </a:ext>
            </a:extLst>
          </p:cNvPr>
          <p:cNvSpPr txBox="1">
            <a:spLocks/>
          </p:cNvSpPr>
          <p:nvPr/>
        </p:nvSpPr>
        <p:spPr>
          <a:xfrm>
            <a:off x="6447024" y="1911349"/>
            <a:ext cx="5501446" cy="4483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lang="es-ES" sz="2400" b="0" i="0" u="none" strike="noStrike" kern="1200" cap="none" dirty="0" smtClean="0">
                <a:solidFill>
                  <a:srgbClr val="37609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defRPr>
            </a:lvl4pPr>
            <a:lvl5pPr marL="2057400" marR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lang="es-CO" sz="2400" b="0" i="0" u="none" strike="noStrike" kern="1200" cap="none" dirty="0">
                <a:solidFill>
                  <a:srgbClr val="37609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9A0000"/>
              </a:buClr>
              <a:buFont typeface="Wingdings" panose="05000000000000000000" pitchFamily="2" charset="2"/>
              <a:buChar char="Ø"/>
            </a:pPr>
            <a:r>
              <a:rPr lang="es-CO" sz="2700" b="1" i="1" dirty="0">
                <a:solidFill>
                  <a:schemeClr val="tx1"/>
                </a:solidFill>
                <a:latin typeface="+mj-lt"/>
              </a:rPr>
              <a:t>Descarbonización de la producción y utilización de la energía eléctrica</a:t>
            </a:r>
          </a:p>
          <a:p>
            <a:pPr marL="355600" indent="-355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9A0000"/>
              </a:buClr>
              <a:buFont typeface="Wingdings" panose="05000000000000000000" pitchFamily="2" charset="2"/>
              <a:buChar char="Ø"/>
            </a:pPr>
            <a:r>
              <a:rPr lang="es-CO" sz="2700" b="1" i="1" dirty="0">
                <a:solidFill>
                  <a:schemeClr val="tx1"/>
                </a:solidFill>
                <a:latin typeface="+mj-lt"/>
              </a:rPr>
              <a:t>Uso de fuentes de energía renovables no convencionales</a:t>
            </a:r>
          </a:p>
          <a:p>
            <a:pPr marL="355600" indent="-355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9A0000"/>
              </a:buClr>
              <a:buFont typeface="Wingdings" panose="05000000000000000000" pitchFamily="2" charset="2"/>
              <a:buChar char="Ø"/>
            </a:pPr>
            <a:r>
              <a:rPr lang="es-CO" sz="2700" b="1" i="1" dirty="0">
                <a:solidFill>
                  <a:schemeClr val="tx1"/>
                </a:solidFill>
                <a:latin typeface="+mj-lt"/>
              </a:rPr>
              <a:t>Nuevas tecnologías de producción y consumo </a:t>
            </a:r>
          </a:p>
          <a:p>
            <a:pPr marL="355600" indent="-355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9A0000"/>
              </a:buClr>
              <a:buFont typeface="Wingdings" panose="05000000000000000000" pitchFamily="2" charset="2"/>
              <a:buChar char="Ø"/>
            </a:pPr>
            <a:r>
              <a:rPr lang="es-CO" sz="2700" b="1" i="1" dirty="0">
                <a:solidFill>
                  <a:schemeClr val="tx1"/>
                </a:solidFill>
                <a:latin typeface="+mj-lt"/>
              </a:rPr>
              <a:t>Digitalización y electrificación</a:t>
            </a:r>
          </a:p>
          <a:p>
            <a:pPr marL="355600" indent="-355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9A0000"/>
              </a:buClr>
              <a:buFont typeface="Wingdings" panose="05000000000000000000" pitchFamily="2" charset="2"/>
              <a:buChar char="Ø"/>
            </a:pPr>
            <a:r>
              <a:rPr lang="es-CO" sz="2700" b="1" i="1" dirty="0">
                <a:solidFill>
                  <a:schemeClr val="tx1"/>
                </a:solidFill>
                <a:latin typeface="+mj-lt"/>
              </a:rPr>
              <a:t>Nuevos modelos operativos y de negocio</a:t>
            </a:r>
          </a:p>
        </p:txBody>
      </p:sp>
      <p:sp>
        <p:nvSpPr>
          <p:cNvPr id="6" name="Marcador de contenido 10">
            <a:extLst>
              <a:ext uri="{FF2B5EF4-FFF2-40B4-BE49-F238E27FC236}">
                <a16:creationId xmlns:a16="http://schemas.microsoft.com/office/drawing/2014/main" id="{757BBC1C-2C19-0ABE-2D17-67E63F0186B7}"/>
              </a:ext>
            </a:extLst>
          </p:cNvPr>
          <p:cNvSpPr txBox="1">
            <a:spLocks/>
          </p:cNvSpPr>
          <p:nvPr/>
        </p:nvSpPr>
        <p:spPr>
          <a:xfrm>
            <a:off x="243530" y="2148191"/>
            <a:ext cx="3591870" cy="16237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lang="es-ES" sz="2400" b="0" i="0" u="none" strike="noStrike" kern="1200" cap="none" dirty="0" smtClean="0">
                <a:solidFill>
                  <a:srgbClr val="37609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defRPr>
            </a:lvl4pPr>
            <a:lvl5pPr marL="2057400" marR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lang="es-CO" sz="2400" b="0" i="0" u="none" strike="noStrike" kern="1200" cap="none" dirty="0">
                <a:solidFill>
                  <a:srgbClr val="37609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9A0000"/>
              </a:buClr>
              <a:buNone/>
            </a:pPr>
            <a:r>
              <a:rPr lang="es-CO" sz="4600" b="1" i="1" dirty="0">
                <a:solidFill>
                  <a:schemeClr val="tx1"/>
                </a:solidFill>
              </a:rPr>
              <a:t>Transición </a:t>
            </a:r>
            <a:br>
              <a:rPr lang="es-CO" sz="4600" b="1" i="1" dirty="0">
                <a:solidFill>
                  <a:schemeClr val="tx1"/>
                </a:solidFill>
              </a:rPr>
            </a:br>
            <a:r>
              <a:rPr lang="es-CO" sz="4600" b="1" i="1" dirty="0">
                <a:solidFill>
                  <a:schemeClr val="tx1"/>
                </a:solidFill>
              </a:rPr>
              <a:t>      Energética</a:t>
            </a:r>
          </a:p>
        </p:txBody>
      </p:sp>
    </p:spTree>
    <p:extLst>
      <p:ext uri="{BB962C8B-B14F-4D97-AF65-F5344CB8AC3E}">
        <p14:creationId xmlns:p14="http://schemas.microsoft.com/office/powerpoint/2010/main" val="126500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47179C66-54FE-4C57-98FB-83D93D9B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623" y="689007"/>
            <a:ext cx="6563360" cy="799746"/>
          </a:xfrm>
        </p:spPr>
        <p:txBody>
          <a:bodyPr>
            <a:noAutofit/>
          </a:bodyPr>
          <a:lstStyle/>
          <a:p>
            <a:pPr algn="ctr"/>
            <a:r>
              <a:rPr lang="es-ES" sz="34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Estado de avance de </a:t>
            </a:r>
            <a:br>
              <a:rPr lang="es-ES" sz="34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</a:br>
            <a:r>
              <a:rPr lang="es-ES" sz="34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la transición energética</a:t>
            </a:r>
            <a:endParaRPr lang="es-CO" sz="3400" b="1" dirty="0">
              <a:solidFill>
                <a:srgbClr val="9A0000"/>
              </a:solidFill>
              <a:latin typeface="+mj-lt"/>
            </a:endParaRPr>
          </a:p>
        </p:txBody>
      </p:sp>
      <p:grpSp>
        <p:nvGrpSpPr>
          <p:cNvPr id="638" name="Grupo 637">
            <a:extLst>
              <a:ext uri="{FF2B5EF4-FFF2-40B4-BE49-F238E27FC236}">
                <a16:creationId xmlns:a16="http://schemas.microsoft.com/office/drawing/2014/main" id="{97613F94-88B2-D681-7EF6-293BF87E5DE2}"/>
              </a:ext>
            </a:extLst>
          </p:cNvPr>
          <p:cNvGrpSpPr/>
          <p:nvPr/>
        </p:nvGrpSpPr>
        <p:grpSpPr>
          <a:xfrm>
            <a:off x="922594" y="2994343"/>
            <a:ext cx="1270197" cy="1294701"/>
            <a:chOff x="884035" y="2363835"/>
            <a:chExt cx="1280161" cy="1295400"/>
          </a:xfrm>
        </p:grpSpPr>
        <p:grpSp>
          <p:nvGrpSpPr>
            <p:cNvPr id="636" name="Grupo 635">
              <a:extLst>
                <a:ext uri="{FF2B5EF4-FFF2-40B4-BE49-F238E27FC236}">
                  <a16:creationId xmlns:a16="http://schemas.microsoft.com/office/drawing/2014/main" id="{0660F427-C258-F2BF-1ACA-DAA55018FC94}"/>
                </a:ext>
              </a:extLst>
            </p:cNvPr>
            <p:cNvGrpSpPr/>
            <p:nvPr/>
          </p:nvGrpSpPr>
          <p:grpSpPr>
            <a:xfrm>
              <a:off x="884035" y="2363835"/>
              <a:ext cx="1280161" cy="1295400"/>
              <a:chOff x="884035" y="2363835"/>
              <a:chExt cx="1280161" cy="1295400"/>
            </a:xfrm>
          </p:grpSpPr>
          <p:sp>
            <p:nvSpPr>
              <p:cNvPr id="278" name="Freeform 160">
                <a:extLst>
                  <a:ext uri="{FF2B5EF4-FFF2-40B4-BE49-F238E27FC236}">
                    <a16:creationId xmlns:a16="http://schemas.microsoft.com/office/drawing/2014/main" id="{8A9B4FE2-350D-E9B7-8244-6B098CE7C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505" y="2449214"/>
                <a:ext cx="1111220" cy="1123171"/>
              </a:xfrm>
              <a:custGeom>
                <a:avLst/>
                <a:gdLst>
                  <a:gd name="T0" fmla="*/ 3364 w 3365"/>
                  <a:gd name="T1" fmla="*/ 1681 h 3364"/>
                  <a:gd name="T2" fmla="*/ 3364 w 3365"/>
                  <a:gd name="T3" fmla="*/ 1681 h 3364"/>
                  <a:gd name="T4" fmla="*/ 1682 w 3365"/>
                  <a:gd name="T5" fmla="*/ 3363 h 3364"/>
                  <a:gd name="T6" fmla="*/ 0 w 3365"/>
                  <a:gd name="T7" fmla="*/ 1681 h 3364"/>
                  <a:gd name="T8" fmla="*/ 1682 w 3365"/>
                  <a:gd name="T9" fmla="*/ 0 h 3364"/>
                  <a:gd name="T10" fmla="*/ 3364 w 3365"/>
                  <a:gd name="T11" fmla="*/ 168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5" h="3364">
                    <a:moveTo>
                      <a:pt x="3364" y="1681"/>
                    </a:moveTo>
                    <a:lnTo>
                      <a:pt x="3364" y="1681"/>
                    </a:lnTo>
                    <a:cubicBezTo>
                      <a:pt x="3364" y="2610"/>
                      <a:pt x="2610" y="3363"/>
                      <a:pt x="1682" y="3363"/>
                    </a:cubicBezTo>
                    <a:cubicBezTo>
                      <a:pt x="754" y="3363"/>
                      <a:pt x="0" y="2610"/>
                      <a:pt x="0" y="1681"/>
                    </a:cubicBezTo>
                    <a:cubicBezTo>
                      <a:pt x="0" y="754"/>
                      <a:pt x="754" y="0"/>
                      <a:pt x="1682" y="0"/>
                    </a:cubicBezTo>
                    <a:cubicBezTo>
                      <a:pt x="2610" y="0"/>
                      <a:pt x="3364" y="754"/>
                      <a:pt x="3364" y="1681"/>
                    </a:cubicBezTo>
                  </a:path>
                </a:pathLst>
              </a:custGeom>
              <a:solidFill>
                <a:srgbClr val="FE9F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9" name="Freeform 161">
                <a:extLst>
                  <a:ext uri="{FF2B5EF4-FFF2-40B4-BE49-F238E27FC236}">
                    <a16:creationId xmlns:a16="http://schemas.microsoft.com/office/drawing/2014/main" id="{77888B99-5B8C-6C3A-A42B-CFD578B20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917" y="2363835"/>
                <a:ext cx="170397" cy="172230"/>
              </a:xfrm>
              <a:custGeom>
                <a:avLst/>
                <a:gdLst>
                  <a:gd name="T0" fmla="*/ 514 w 515"/>
                  <a:gd name="T1" fmla="*/ 515 h 516"/>
                  <a:gd name="T2" fmla="*/ 0 w 515"/>
                  <a:gd name="T3" fmla="*/ 515 h 516"/>
                  <a:gd name="T4" fmla="*/ 0 w 515"/>
                  <a:gd name="T5" fmla="*/ 0 h 516"/>
                  <a:gd name="T6" fmla="*/ 514 w 515"/>
                  <a:gd name="T7" fmla="*/ 0 h 516"/>
                  <a:gd name="T8" fmla="*/ 514 w 515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5" h="516">
                    <a:moveTo>
                      <a:pt x="514" y="515"/>
                    </a:moveTo>
                    <a:lnTo>
                      <a:pt x="0" y="515"/>
                    </a:lnTo>
                    <a:lnTo>
                      <a:pt x="0" y="0"/>
                    </a:lnTo>
                    <a:lnTo>
                      <a:pt x="514" y="0"/>
                    </a:lnTo>
                    <a:lnTo>
                      <a:pt x="514" y="515"/>
                    </a:lnTo>
                  </a:path>
                </a:pathLst>
              </a:custGeom>
              <a:solidFill>
                <a:srgbClr val="FE9F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" name="Freeform 162">
                <a:extLst>
                  <a:ext uri="{FF2B5EF4-FFF2-40B4-BE49-F238E27FC236}">
                    <a16:creationId xmlns:a16="http://schemas.microsoft.com/office/drawing/2014/main" id="{22A45148-53C3-B319-3517-A94895923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917" y="3487006"/>
                <a:ext cx="170397" cy="172229"/>
              </a:xfrm>
              <a:custGeom>
                <a:avLst/>
                <a:gdLst>
                  <a:gd name="T0" fmla="*/ 514 w 515"/>
                  <a:gd name="T1" fmla="*/ 514 h 515"/>
                  <a:gd name="T2" fmla="*/ 0 w 515"/>
                  <a:gd name="T3" fmla="*/ 514 h 515"/>
                  <a:gd name="T4" fmla="*/ 0 w 515"/>
                  <a:gd name="T5" fmla="*/ 0 h 515"/>
                  <a:gd name="T6" fmla="*/ 514 w 515"/>
                  <a:gd name="T7" fmla="*/ 0 h 515"/>
                  <a:gd name="T8" fmla="*/ 514 w 515"/>
                  <a:gd name="T9" fmla="*/ 514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5" h="515">
                    <a:moveTo>
                      <a:pt x="514" y="514"/>
                    </a:moveTo>
                    <a:lnTo>
                      <a:pt x="0" y="514"/>
                    </a:lnTo>
                    <a:lnTo>
                      <a:pt x="0" y="0"/>
                    </a:lnTo>
                    <a:lnTo>
                      <a:pt x="514" y="0"/>
                    </a:lnTo>
                    <a:lnTo>
                      <a:pt x="514" y="514"/>
                    </a:lnTo>
                  </a:path>
                </a:pathLst>
              </a:custGeom>
              <a:solidFill>
                <a:srgbClr val="FE9F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" name="Freeform 163">
                <a:extLst>
                  <a:ext uri="{FF2B5EF4-FFF2-40B4-BE49-F238E27FC236}">
                    <a16:creationId xmlns:a16="http://schemas.microsoft.com/office/drawing/2014/main" id="{E9A18EB1-6271-C357-2D1C-B28678ED6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800" y="2924685"/>
                <a:ext cx="170396" cy="172229"/>
              </a:xfrm>
              <a:custGeom>
                <a:avLst/>
                <a:gdLst>
                  <a:gd name="T0" fmla="*/ 0 w 516"/>
                  <a:gd name="T1" fmla="*/ 515 h 516"/>
                  <a:gd name="T2" fmla="*/ 0 w 516"/>
                  <a:gd name="T3" fmla="*/ 0 h 516"/>
                  <a:gd name="T4" fmla="*/ 515 w 516"/>
                  <a:gd name="T5" fmla="*/ 0 h 516"/>
                  <a:gd name="T6" fmla="*/ 515 w 516"/>
                  <a:gd name="T7" fmla="*/ 515 h 516"/>
                  <a:gd name="T8" fmla="*/ 0 w 516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6">
                    <a:moveTo>
                      <a:pt x="0" y="515"/>
                    </a:moveTo>
                    <a:lnTo>
                      <a:pt x="0" y="0"/>
                    </a:lnTo>
                    <a:lnTo>
                      <a:pt x="515" y="0"/>
                    </a:lnTo>
                    <a:lnTo>
                      <a:pt x="515" y="515"/>
                    </a:lnTo>
                    <a:lnTo>
                      <a:pt x="0" y="515"/>
                    </a:lnTo>
                  </a:path>
                </a:pathLst>
              </a:custGeom>
              <a:solidFill>
                <a:srgbClr val="FE9F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" name="Freeform 164">
                <a:extLst>
                  <a:ext uri="{FF2B5EF4-FFF2-40B4-BE49-F238E27FC236}">
                    <a16:creationId xmlns:a16="http://schemas.microsoft.com/office/drawing/2014/main" id="{33BCB2E3-2EBF-E7A5-5CF4-FD0AA5201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4035" y="2924685"/>
                <a:ext cx="170396" cy="172229"/>
              </a:xfrm>
              <a:custGeom>
                <a:avLst/>
                <a:gdLst>
                  <a:gd name="T0" fmla="*/ 0 w 516"/>
                  <a:gd name="T1" fmla="*/ 515 h 516"/>
                  <a:gd name="T2" fmla="*/ 0 w 516"/>
                  <a:gd name="T3" fmla="*/ 0 h 516"/>
                  <a:gd name="T4" fmla="*/ 515 w 516"/>
                  <a:gd name="T5" fmla="*/ 0 h 516"/>
                  <a:gd name="T6" fmla="*/ 515 w 516"/>
                  <a:gd name="T7" fmla="*/ 515 h 516"/>
                  <a:gd name="T8" fmla="*/ 0 w 516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6">
                    <a:moveTo>
                      <a:pt x="0" y="515"/>
                    </a:moveTo>
                    <a:lnTo>
                      <a:pt x="0" y="0"/>
                    </a:lnTo>
                    <a:lnTo>
                      <a:pt x="515" y="0"/>
                    </a:lnTo>
                    <a:lnTo>
                      <a:pt x="515" y="515"/>
                    </a:lnTo>
                    <a:lnTo>
                      <a:pt x="0" y="515"/>
                    </a:lnTo>
                  </a:path>
                </a:pathLst>
              </a:custGeom>
              <a:solidFill>
                <a:srgbClr val="FE9F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" name="Freeform 165">
                <a:extLst>
                  <a:ext uri="{FF2B5EF4-FFF2-40B4-BE49-F238E27FC236}">
                    <a16:creationId xmlns:a16="http://schemas.microsoft.com/office/drawing/2014/main" id="{2C5FA28F-51DA-D14A-4382-C404671F5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7187" y="2496319"/>
                <a:ext cx="240304" cy="239944"/>
              </a:xfrm>
              <a:custGeom>
                <a:avLst/>
                <a:gdLst>
                  <a:gd name="T0" fmla="*/ 367 w 727"/>
                  <a:gd name="T1" fmla="*/ 717 h 718"/>
                  <a:gd name="T2" fmla="*/ 0 w 727"/>
                  <a:gd name="T3" fmla="*/ 358 h 718"/>
                  <a:gd name="T4" fmla="*/ 367 w 727"/>
                  <a:gd name="T5" fmla="*/ 0 h 718"/>
                  <a:gd name="T6" fmla="*/ 726 w 727"/>
                  <a:gd name="T7" fmla="*/ 358 h 718"/>
                  <a:gd name="T8" fmla="*/ 367 w 727"/>
                  <a:gd name="T9" fmla="*/ 717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718">
                    <a:moveTo>
                      <a:pt x="367" y="717"/>
                    </a:moveTo>
                    <a:lnTo>
                      <a:pt x="0" y="358"/>
                    </a:lnTo>
                    <a:lnTo>
                      <a:pt x="367" y="0"/>
                    </a:lnTo>
                    <a:lnTo>
                      <a:pt x="726" y="358"/>
                    </a:lnTo>
                    <a:lnTo>
                      <a:pt x="367" y="717"/>
                    </a:lnTo>
                  </a:path>
                </a:pathLst>
              </a:custGeom>
              <a:solidFill>
                <a:srgbClr val="FE9F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4" name="Freeform 166">
                <a:extLst>
                  <a:ext uri="{FF2B5EF4-FFF2-40B4-BE49-F238E27FC236}">
                    <a16:creationId xmlns:a16="http://schemas.microsoft.com/office/drawing/2014/main" id="{2CA65DD5-0658-5A05-D54A-49D6F3752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653" y="3286808"/>
                <a:ext cx="237391" cy="242887"/>
              </a:xfrm>
              <a:custGeom>
                <a:avLst/>
                <a:gdLst>
                  <a:gd name="T0" fmla="*/ 358 w 718"/>
                  <a:gd name="T1" fmla="*/ 726 h 727"/>
                  <a:gd name="T2" fmla="*/ 0 w 718"/>
                  <a:gd name="T3" fmla="*/ 368 h 727"/>
                  <a:gd name="T4" fmla="*/ 358 w 718"/>
                  <a:gd name="T5" fmla="*/ 0 h 727"/>
                  <a:gd name="T6" fmla="*/ 717 w 718"/>
                  <a:gd name="T7" fmla="*/ 368 h 727"/>
                  <a:gd name="T8" fmla="*/ 358 w 718"/>
                  <a:gd name="T9" fmla="*/ 726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8" h="727">
                    <a:moveTo>
                      <a:pt x="358" y="726"/>
                    </a:moveTo>
                    <a:lnTo>
                      <a:pt x="0" y="368"/>
                    </a:lnTo>
                    <a:lnTo>
                      <a:pt x="358" y="0"/>
                    </a:lnTo>
                    <a:lnTo>
                      <a:pt x="717" y="368"/>
                    </a:lnTo>
                    <a:lnTo>
                      <a:pt x="358" y="726"/>
                    </a:lnTo>
                  </a:path>
                </a:pathLst>
              </a:custGeom>
              <a:solidFill>
                <a:srgbClr val="FE9F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5" name="Freeform 167">
                <a:extLst>
                  <a:ext uri="{FF2B5EF4-FFF2-40B4-BE49-F238E27FC236}">
                    <a16:creationId xmlns:a16="http://schemas.microsoft.com/office/drawing/2014/main" id="{E9819047-C063-7F7D-40D0-07E2E4AD8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7187" y="3286808"/>
                <a:ext cx="240304" cy="242887"/>
              </a:xfrm>
              <a:custGeom>
                <a:avLst/>
                <a:gdLst>
                  <a:gd name="T0" fmla="*/ 0 w 727"/>
                  <a:gd name="T1" fmla="*/ 368 h 727"/>
                  <a:gd name="T2" fmla="*/ 367 w 727"/>
                  <a:gd name="T3" fmla="*/ 0 h 727"/>
                  <a:gd name="T4" fmla="*/ 726 w 727"/>
                  <a:gd name="T5" fmla="*/ 368 h 727"/>
                  <a:gd name="T6" fmla="*/ 367 w 727"/>
                  <a:gd name="T7" fmla="*/ 726 h 727"/>
                  <a:gd name="T8" fmla="*/ 0 w 727"/>
                  <a:gd name="T9" fmla="*/ 368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727">
                    <a:moveTo>
                      <a:pt x="0" y="368"/>
                    </a:moveTo>
                    <a:lnTo>
                      <a:pt x="367" y="0"/>
                    </a:lnTo>
                    <a:lnTo>
                      <a:pt x="726" y="368"/>
                    </a:lnTo>
                    <a:lnTo>
                      <a:pt x="367" y="726"/>
                    </a:lnTo>
                    <a:lnTo>
                      <a:pt x="0" y="368"/>
                    </a:lnTo>
                  </a:path>
                </a:pathLst>
              </a:custGeom>
              <a:solidFill>
                <a:srgbClr val="FE9F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6" name="Freeform 168">
                <a:extLst>
                  <a:ext uri="{FF2B5EF4-FFF2-40B4-BE49-F238E27FC236}">
                    <a16:creationId xmlns:a16="http://schemas.microsoft.com/office/drawing/2014/main" id="{44FBFAA2-2441-56EA-089F-A7B46C03D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653" y="2496319"/>
                <a:ext cx="237391" cy="239944"/>
              </a:xfrm>
              <a:custGeom>
                <a:avLst/>
                <a:gdLst>
                  <a:gd name="T0" fmla="*/ 0 w 718"/>
                  <a:gd name="T1" fmla="*/ 358 h 718"/>
                  <a:gd name="T2" fmla="*/ 358 w 718"/>
                  <a:gd name="T3" fmla="*/ 0 h 718"/>
                  <a:gd name="T4" fmla="*/ 717 w 718"/>
                  <a:gd name="T5" fmla="*/ 358 h 718"/>
                  <a:gd name="T6" fmla="*/ 358 w 718"/>
                  <a:gd name="T7" fmla="*/ 717 h 718"/>
                  <a:gd name="T8" fmla="*/ 0 w 718"/>
                  <a:gd name="T9" fmla="*/ 358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8" h="718">
                    <a:moveTo>
                      <a:pt x="0" y="358"/>
                    </a:moveTo>
                    <a:lnTo>
                      <a:pt x="358" y="0"/>
                    </a:lnTo>
                    <a:lnTo>
                      <a:pt x="717" y="358"/>
                    </a:lnTo>
                    <a:lnTo>
                      <a:pt x="358" y="717"/>
                    </a:lnTo>
                    <a:lnTo>
                      <a:pt x="0" y="358"/>
                    </a:lnTo>
                  </a:path>
                </a:pathLst>
              </a:custGeom>
              <a:solidFill>
                <a:srgbClr val="FE9F6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37" name="Grupo 636">
              <a:extLst>
                <a:ext uri="{FF2B5EF4-FFF2-40B4-BE49-F238E27FC236}">
                  <a16:creationId xmlns:a16="http://schemas.microsoft.com/office/drawing/2014/main" id="{4A82696F-B659-8E6F-4061-E736EC4077A6}"/>
                </a:ext>
              </a:extLst>
            </p:cNvPr>
            <p:cNvGrpSpPr/>
            <p:nvPr/>
          </p:nvGrpSpPr>
          <p:grpSpPr>
            <a:xfrm>
              <a:off x="1093755" y="2575810"/>
              <a:ext cx="865092" cy="874395"/>
              <a:chOff x="1093755" y="2575810"/>
              <a:chExt cx="865092" cy="874395"/>
            </a:xfrm>
          </p:grpSpPr>
          <p:sp>
            <p:nvSpPr>
              <p:cNvPr id="276" name="Freeform 169">
                <a:extLst>
                  <a:ext uri="{FF2B5EF4-FFF2-40B4-BE49-F238E27FC236}">
                    <a16:creationId xmlns:a16="http://schemas.microsoft.com/office/drawing/2014/main" id="{99CA82AF-F8E4-1C06-B29B-275BE2C05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755" y="2575810"/>
                <a:ext cx="865092" cy="874395"/>
              </a:xfrm>
              <a:custGeom>
                <a:avLst/>
                <a:gdLst>
                  <a:gd name="T0" fmla="*/ 2619 w 2620"/>
                  <a:gd name="T1" fmla="*/ 1304 h 2619"/>
                  <a:gd name="T2" fmla="*/ 2619 w 2620"/>
                  <a:gd name="T3" fmla="*/ 1304 h 2619"/>
                  <a:gd name="T4" fmla="*/ 1305 w 2620"/>
                  <a:gd name="T5" fmla="*/ 2618 h 2619"/>
                  <a:gd name="T6" fmla="*/ 0 w 2620"/>
                  <a:gd name="T7" fmla="*/ 1304 h 2619"/>
                  <a:gd name="T8" fmla="*/ 1305 w 2620"/>
                  <a:gd name="T9" fmla="*/ 0 h 2619"/>
                  <a:gd name="T10" fmla="*/ 2619 w 2620"/>
                  <a:gd name="T11" fmla="*/ 1304 h 2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20" h="2619">
                    <a:moveTo>
                      <a:pt x="2619" y="1304"/>
                    </a:moveTo>
                    <a:lnTo>
                      <a:pt x="2619" y="1304"/>
                    </a:lnTo>
                    <a:cubicBezTo>
                      <a:pt x="2619" y="2030"/>
                      <a:pt x="2031" y="2618"/>
                      <a:pt x="1305" y="2618"/>
                    </a:cubicBezTo>
                    <a:cubicBezTo>
                      <a:pt x="588" y="2618"/>
                      <a:pt x="0" y="2030"/>
                      <a:pt x="0" y="1304"/>
                    </a:cubicBezTo>
                    <a:cubicBezTo>
                      <a:pt x="0" y="588"/>
                      <a:pt x="588" y="0"/>
                      <a:pt x="1305" y="0"/>
                    </a:cubicBezTo>
                    <a:cubicBezTo>
                      <a:pt x="2031" y="0"/>
                      <a:pt x="2619" y="588"/>
                      <a:pt x="2619" y="1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7" name="CuadroTexto 395">
                <a:extLst>
                  <a:ext uri="{FF2B5EF4-FFF2-40B4-BE49-F238E27FC236}">
                    <a16:creationId xmlns:a16="http://schemas.microsoft.com/office/drawing/2014/main" id="{24998666-1DA0-7BA9-3B89-B5D8CCCAC938}"/>
                  </a:ext>
                </a:extLst>
              </p:cNvPr>
              <p:cNvSpPr txBox="1"/>
              <p:nvPr/>
            </p:nvSpPr>
            <p:spPr>
              <a:xfrm>
                <a:off x="1095745" y="2743936"/>
                <a:ext cx="8569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E9F6A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Roboto Medium" panose="02000000000000000000" pitchFamily="2" charset="0"/>
                    <a:cs typeface="Poppins Medium" pitchFamily="2" charset="77"/>
                  </a:rPr>
                  <a:t>2014</a:t>
                </a:r>
                <a:endParaRPr lang="en-US" sz="1600" b="1" kern="0" dirty="0">
                  <a:solidFill>
                    <a:srgbClr val="FE9F6A"/>
                  </a:solidFill>
                  <a:latin typeface="Century Gothic" panose="020B0502020202020204" pitchFamily="34" charset="0"/>
                  <a:ea typeface="Roboto Medium" panose="02000000000000000000" pitchFamily="2" charset="0"/>
                  <a:cs typeface="Poppins Medium" pitchFamily="2" charset="77"/>
                </a:endParaRPr>
              </a:p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E9F6A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Roboto Medium" panose="02000000000000000000" pitchFamily="2" charset="0"/>
                    <a:cs typeface="Poppins Medium" pitchFamily="2" charset="77"/>
                  </a:rPr>
                  <a:t>2015</a:t>
                </a:r>
              </a:p>
            </p:txBody>
          </p:sp>
        </p:grpSp>
      </p:grpSp>
      <p:grpSp>
        <p:nvGrpSpPr>
          <p:cNvPr id="544" name="Grupo 543">
            <a:extLst>
              <a:ext uri="{FF2B5EF4-FFF2-40B4-BE49-F238E27FC236}">
                <a16:creationId xmlns:a16="http://schemas.microsoft.com/office/drawing/2014/main" id="{1363EC44-815C-7CF9-7989-EA19B203DF26}"/>
              </a:ext>
            </a:extLst>
          </p:cNvPr>
          <p:cNvGrpSpPr/>
          <p:nvPr/>
        </p:nvGrpSpPr>
        <p:grpSpPr>
          <a:xfrm>
            <a:off x="2279943" y="3444954"/>
            <a:ext cx="412914" cy="407289"/>
            <a:chOff x="1848500" y="2729897"/>
            <a:chExt cx="613343" cy="627698"/>
          </a:xfrm>
        </p:grpSpPr>
        <p:grpSp>
          <p:nvGrpSpPr>
            <p:cNvPr id="307" name="Grupo 2">
              <a:extLst>
                <a:ext uri="{FF2B5EF4-FFF2-40B4-BE49-F238E27FC236}">
                  <a16:creationId xmlns:a16="http://schemas.microsoft.com/office/drawing/2014/main" id="{A96280F0-2F5A-6DEC-E8F2-D3E9D48C09FD}"/>
                </a:ext>
              </a:extLst>
            </p:cNvPr>
            <p:cNvGrpSpPr/>
            <p:nvPr/>
          </p:nvGrpSpPr>
          <p:grpSpPr>
            <a:xfrm rot="1800000">
              <a:off x="1848500" y="2729897"/>
              <a:ext cx="613343" cy="627698"/>
              <a:chOff x="3437052" y="1148288"/>
              <a:chExt cx="4113800" cy="4118481"/>
            </a:xfrm>
            <a:solidFill>
              <a:schemeClr val="bg1">
                <a:lumMod val="85000"/>
              </a:schemeClr>
            </a:solidFill>
          </p:grpSpPr>
          <p:sp>
            <p:nvSpPr>
              <p:cNvPr id="308" name="Freeform 160">
                <a:extLst>
                  <a:ext uri="{FF2B5EF4-FFF2-40B4-BE49-F238E27FC236}">
                    <a16:creationId xmlns:a16="http://schemas.microsoft.com/office/drawing/2014/main" id="{942451C6-C3E9-3B1C-47C5-9BAC2353D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8498" y="1419733"/>
                <a:ext cx="3570909" cy="3570912"/>
              </a:xfrm>
              <a:custGeom>
                <a:avLst/>
                <a:gdLst>
                  <a:gd name="T0" fmla="*/ 3364 w 3365"/>
                  <a:gd name="T1" fmla="*/ 1681 h 3364"/>
                  <a:gd name="T2" fmla="*/ 3364 w 3365"/>
                  <a:gd name="T3" fmla="*/ 1681 h 3364"/>
                  <a:gd name="T4" fmla="*/ 1682 w 3365"/>
                  <a:gd name="T5" fmla="*/ 3363 h 3364"/>
                  <a:gd name="T6" fmla="*/ 0 w 3365"/>
                  <a:gd name="T7" fmla="*/ 1681 h 3364"/>
                  <a:gd name="T8" fmla="*/ 1682 w 3365"/>
                  <a:gd name="T9" fmla="*/ 0 h 3364"/>
                  <a:gd name="T10" fmla="*/ 3364 w 3365"/>
                  <a:gd name="T11" fmla="*/ 168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5" h="3364">
                    <a:moveTo>
                      <a:pt x="3364" y="1681"/>
                    </a:moveTo>
                    <a:lnTo>
                      <a:pt x="3364" y="1681"/>
                    </a:lnTo>
                    <a:cubicBezTo>
                      <a:pt x="3364" y="2610"/>
                      <a:pt x="2610" y="3363"/>
                      <a:pt x="1682" y="3363"/>
                    </a:cubicBezTo>
                    <a:cubicBezTo>
                      <a:pt x="754" y="3363"/>
                      <a:pt x="0" y="2610"/>
                      <a:pt x="0" y="1681"/>
                    </a:cubicBezTo>
                    <a:cubicBezTo>
                      <a:pt x="0" y="754"/>
                      <a:pt x="754" y="0"/>
                      <a:pt x="1682" y="0"/>
                    </a:cubicBezTo>
                    <a:cubicBezTo>
                      <a:pt x="2610" y="0"/>
                      <a:pt x="3364" y="754"/>
                      <a:pt x="3364" y="16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 dirty="0"/>
              </a:p>
            </p:txBody>
          </p:sp>
          <p:sp>
            <p:nvSpPr>
              <p:cNvPr id="309" name="Freeform 161">
                <a:extLst>
                  <a:ext uri="{FF2B5EF4-FFF2-40B4-BE49-F238E27FC236}">
                    <a16:creationId xmlns:a16="http://schemas.microsoft.com/office/drawing/2014/main" id="{E01CE52A-D359-05DC-AB62-DDA6637FD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166" y="1148288"/>
                <a:ext cx="547572" cy="547572"/>
              </a:xfrm>
              <a:custGeom>
                <a:avLst/>
                <a:gdLst>
                  <a:gd name="T0" fmla="*/ 514 w 515"/>
                  <a:gd name="T1" fmla="*/ 515 h 516"/>
                  <a:gd name="T2" fmla="*/ 0 w 515"/>
                  <a:gd name="T3" fmla="*/ 515 h 516"/>
                  <a:gd name="T4" fmla="*/ 0 w 515"/>
                  <a:gd name="T5" fmla="*/ 0 h 516"/>
                  <a:gd name="T6" fmla="*/ 514 w 515"/>
                  <a:gd name="T7" fmla="*/ 0 h 516"/>
                  <a:gd name="T8" fmla="*/ 514 w 515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5" h="516">
                    <a:moveTo>
                      <a:pt x="514" y="515"/>
                    </a:moveTo>
                    <a:lnTo>
                      <a:pt x="0" y="515"/>
                    </a:lnTo>
                    <a:lnTo>
                      <a:pt x="0" y="0"/>
                    </a:lnTo>
                    <a:lnTo>
                      <a:pt x="514" y="0"/>
                    </a:lnTo>
                    <a:lnTo>
                      <a:pt x="514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 dirty="0"/>
              </a:p>
            </p:txBody>
          </p:sp>
          <p:sp>
            <p:nvSpPr>
              <p:cNvPr id="310" name="Freeform 162">
                <a:extLst>
                  <a:ext uri="{FF2B5EF4-FFF2-40B4-BE49-F238E27FC236}">
                    <a16:creationId xmlns:a16="http://schemas.microsoft.com/office/drawing/2014/main" id="{343E3486-67A2-813E-27BA-5E3413201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166" y="4719200"/>
                <a:ext cx="547572" cy="547569"/>
              </a:xfrm>
              <a:custGeom>
                <a:avLst/>
                <a:gdLst>
                  <a:gd name="T0" fmla="*/ 514 w 515"/>
                  <a:gd name="T1" fmla="*/ 514 h 515"/>
                  <a:gd name="T2" fmla="*/ 0 w 515"/>
                  <a:gd name="T3" fmla="*/ 514 h 515"/>
                  <a:gd name="T4" fmla="*/ 0 w 515"/>
                  <a:gd name="T5" fmla="*/ 0 h 515"/>
                  <a:gd name="T6" fmla="*/ 514 w 515"/>
                  <a:gd name="T7" fmla="*/ 0 h 515"/>
                  <a:gd name="T8" fmla="*/ 514 w 515"/>
                  <a:gd name="T9" fmla="*/ 514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5" h="515">
                    <a:moveTo>
                      <a:pt x="514" y="514"/>
                    </a:moveTo>
                    <a:lnTo>
                      <a:pt x="0" y="514"/>
                    </a:lnTo>
                    <a:lnTo>
                      <a:pt x="0" y="0"/>
                    </a:lnTo>
                    <a:lnTo>
                      <a:pt x="514" y="0"/>
                    </a:lnTo>
                    <a:lnTo>
                      <a:pt x="514" y="51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 dirty="0"/>
              </a:p>
            </p:txBody>
          </p:sp>
          <p:sp>
            <p:nvSpPr>
              <p:cNvPr id="311" name="Freeform 163">
                <a:extLst>
                  <a:ext uri="{FF2B5EF4-FFF2-40B4-BE49-F238E27FC236}">
                    <a16:creationId xmlns:a16="http://schemas.microsoft.com/office/drawing/2014/main" id="{1FB4FB60-E830-36CE-0497-ED37BB105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3283" y="2931405"/>
                <a:ext cx="547569" cy="547569"/>
              </a:xfrm>
              <a:custGeom>
                <a:avLst/>
                <a:gdLst>
                  <a:gd name="T0" fmla="*/ 0 w 516"/>
                  <a:gd name="T1" fmla="*/ 515 h 516"/>
                  <a:gd name="T2" fmla="*/ 0 w 516"/>
                  <a:gd name="T3" fmla="*/ 0 h 516"/>
                  <a:gd name="T4" fmla="*/ 515 w 516"/>
                  <a:gd name="T5" fmla="*/ 0 h 516"/>
                  <a:gd name="T6" fmla="*/ 515 w 516"/>
                  <a:gd name="T7" fmla="*/ 515 h 516"/>
                  <a:gd name="T8" fmla="*/ 0 w 516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6">
                    <a:moveTo>
                      <a:pt x="0" y="515"/>
                    </a:moveTo>
                    <a:lnTo>
                      <a:pt x="0" y="0"/>
                    </a:lnTo>
                    <a:lnTo>
                      <a:pt x="515" y="0"/>
                    </a:lnTo>
                    <a:lnTo>
                      <a:pt x="515" y="515"/>
                    </a:lnTo>
                    <a:lnTo>
                      <a:pt x="0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 dirty="0"/>
              </a:p>
            </p:txBody>
          </p:sp>
          <p:sp>
            <p:nvSpPr>
              <p:cNvPr id="312" name="Freeform 164">
                <a:extLst>
                  <a:ext uri="{FF2B5EF4-FFF2-40B4-BE49-F238E27FC236}">
                    <a16:creationId xmlns:a16="http://schemas.microsoft.com/office/drawing/2014/main" id="{895742B7-C254-05AB-33AE-5CADDA1A2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7052" y="2931405"/>
                <a:ext cx="547569" cy="547569"/>
              </a:xfrm>
              <a:custGeom>
                <a:avLst/>
                <a:gdLst>
                  <a:gd name="T0" fmla="*/ 0 w 516"/>
                  <a:gd name="T1" fmla="*/ 515 h 516"/>
                  <a:gd name="T2" fmla="*/ 0 w 516"/>
                  <a:gd name="T3" fmla="*/ 0 h 516"/>
                  <a:gd name="T4" fmla="*/ 515 w 516"/>
                  <a:gd name="T5" fmla="*/ 0 h 516"/>
                  <a:gd name="T6" fmla="*/ 515 w 516"/>
                  <a:gd name="T7" fmla="*/ 515 h 516"/>
                  <a:gd name="T8" fmla="*/ 0 w 516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6">
                    <a:moveTo>
                      <a:pt x="0" y="515"/>
                    </a:moveTo>
                    <a:lnTo>
                      <a:pt x="0" y="0"/>
                    </a:lnTo>
                    <a:lnTo>
                      <a:pt x="515" y="0"/>
                    </a:lnTo>
                    <a:lnTo>
                      <a:pt x="515" y="515"/>
                    </a:lnTo>
                    <a:lnTo>
                      <a:pt x="0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 dirty="0"/>
              </a:p>
            </p:txBody>
          </p:sp>
          <p:sp>
            <p:nvSpPr>
              <p:cNvPr id="313" name="Freeform 165">
                <a:extLst>
                  <a:ext uri="{FF2B5EF4-FFF2-40B4-BE49-F238E27FC236}">
                    <a16:creationId xmlns:a16="http://schemas.microsoft.com/office/drawing/2014/main" id="{961F4B8F-5943-3817-92FB-17FFBD8E8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1469" y="1569496"/>
                <a:ext cx="772217" cy="762857"/>
              </a:xfrm>
              <a:custGeom>
                <a:avLst/>
                <a:gdLst>
                  <a:gd name="T0" fmla="*/ 367 w 727"/>
                  <a:gd name="T1" fmla="*/ 717 h 718"/>
                  <a:gd name="T2" fmla="*/ 0 w 727"/>
                  <a:gd name="T3" fmla="*/ 358 h 718"/>
                  <a:gd name="T4" fmla="*/ 367 w 727"/>
                  <a:gd name="T5" fmla="*/ 0 h 718"/>
                  <a:gd name="T6" fmla="*/ 726 w 727"/>
                  <a:gd name="T7" fmla="*/ 358 h 718"/>
                  <a:gd name="T8" fmla="*/ 367 w 727"/>
                  <a:gd name="T9" fmla="*/ 717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718">
                    <a:moveTo>
                      <a:pt x="367" y="717"/>
                    </a:moveTo>
                    <a:lnTo>
                      <a:pt x="0" y="358"/>
                    </a:lnTo>
                    <a:lnTo>
                      <a:pt x="367" y="0"/>
                    </a:lnTo>
                    <a:lnTo>
                      <a:pt x="726" y="358"/>
                    </a:lnTo>
                    <a:lnTo>
                      <a:pt x="367" y="7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 dirty="0"/>
              </a:p>
            </p:txBody>
          </p:sp>
          <p:sp>
            <p:nvSpPr>
              <p:cNvPr id="314" name="Freeform 166">
                <a:extLst>
                  <a:ext uri="{FF2B5EF4-FFF2-40B4-BE49-F238E27FC236}">
                    <a16:creationId xmlns:a16="http://schemas.microsoft.com/office/drawing/2014/main" id="{658EABB4-18ED-EF1F-3769-3F0235B7D6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579" y="4082707"/>
                <a:ext cx="762857" cy="772214"/>
              </a:xfrm>
              <a:custGeom>
                <a:avLst/>
                <a:gdLst>
                  <a:gd name="T0" fmla="*/ 358 w 718"/>
                  <a:gd name="T1" fmla="*/ 726 h 727"/>
                  <a:gd name="T2" fmla="*/ 0 w 718"/>
                  <a:gd name="T3" fmla="*/ 368 h 727"/>
                  <a:gd name="T4" fmla="*/ 358 w 718"/>
                  <a:gd name="T5" fmla="*/ 0 h 727"/>
                  <a:gd name="T6" fmla="*/ 717 w 718"/>
                  <a:gd name="T7" fmla="*/ 368 h 727"/>
                  <a:gd name="T8" fmla="*/ 358 w 718"/>
                  <a:gd name="T9" fmla="*/ 726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8" h="727">
                    <a:moveTo>
                      <a:pt x="358" y="726"/>
                    </a:moveTo>
                    <a:lnTo>
                      <a:pt x="0" y="368"/>
                    </a:lnTo>
                    <a:lnTo>
                      <a:pt x="358" y="0"/>
                    </a:lnTo>
                    <a:lnTo>
                      <a:pt x="717" y="368"/>
                    </a:lnTo>
                    <a:lnTo>
                      <a:pt x="358" y="726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 dirty="0"/>
              </a:p>
            </p:txBody>
          </p:sp>
          <p:sp>
            <p:nvSpPr>
              <p:cNvPr id="315" name="Freeform 167">
                <a:extLst>
                  <a:ext uri="{FF2B5EF4-FFF2-40B4-BE49-F238E27FC236}">
                    <a16:creationId xmlns:a16="http://schemas.microsoft.com/office/drawing/2014/main" id="{F41B895F-64FD-B4CC-FB95-635B398507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1469" y="4082707"/>
                <a:ext cx="772217" cy="772214"/>
              </a:xfrm>
              <a:custGeom>
                <a:avLst/>
                <a:gdLst>
                  <a:gd name="T0" fmla="*/ 0 w 727"/>
                  <a:gd name="T1" fmla="*/ 368 h 727"/>
                  <a:gd name="T2" fmla="*/ 367 w 727"/>
                  <a:gd name="T3" fmla="*/ 0 h 727"/>
                  <a:gd name="T4" fmla="*/ 726 w 727"/>
                  <a:gd name="T5" fmla="*/ 368 h 727"/>
                  <a:gd name="T6" fmla="*/ 367 w 727"/>
                  <a:gd name="T7" fmla="*/ 726 h 727"/>
                  <a:gd name="T8" fmla="*/ 0 w 727"/>
                  <a:gd name="T9" fmla="*/ 368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727">
                    <a:moveTo>
                      <a:pt x="0" y="368"/>
                    </a:moveTo>
                    <a:lnTo>
                      <a:pt x="367" y="0"/>
                    </a:lnTo>
                    <a:lnTo>
                      <a:pt x="726" y="368"/>
                    </a:lnTo>
                    <a:lnTo>
                      <a:pt x="367" y="726"/>
                    </a:lnTo>
                    <a:lnTo>
                      <a:pt x="0" y="36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 dirty="0"/>
              </a:p>
            </p:txBody>
          </p:sp>
          <p:sp>
            <p:nvSpPr>
              <p:cNvPr id="316" name="Freeform 168">
                <a:extLst>
                  <a:ext uri="{FF2B5EF4-FFF2-40B4-BE49-F238E27FC236}">
                    <a16:creationId xmlns:a16="http://schemas.microsoft.com/office/drawing/2014/main" id="{3434D06A-15A4-1462-0E6A-74F9567CC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579" y="1569496"/>
                <a:ext cx="762857" cy="762857"/>
              </a:xfrm>
              <a:custGeom>
                <a:avLst/>
                <a:gdLst>
                  <a:gd name="T0" fmla="*/ 0 w 718"/>
                  <a:gd name="T1" fmla="*/ 358 h 718"/>
                  <a:gd name="T2" fmla="*/ 358 w 718"/>
                  <a:gd name="T3" fmla="*/ 0 h 718"/>
                  <a:gd name="T4" fmla="*/ 717 w 718"/>
                  <a:gd name="T5" fmla="*/ 358 h 718"/>
                  <a:gd name="T6" fmla="*/ 358 w 718"/>
                  <a:gd name="T7" fmla="*/ 717 h 718"/>
                  <a:gd name="T8" fmla="*/ 0 w 718"/>
                  <a:gd name="T9" fmla="*/ 358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8" h="718">
                    <a:moveTo>
                      <a:pt x="0" y="358"/>
                    </a:moveTo>
                    <a:lnTo>
                      <a:pt x="358" y="0"/>
                    </a:lnTo>
                    <a:lnTo>
                      <a:pt x="717" y="358"/>
                    </a:lnTo>
                    <a:lnTo>
                      <a:pt x="358" y="717"/>
                    </a:lnTo>
                    <a:lnTo>
                      <a:pt x="0" y="3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 dirty="0"/>
              </a:p>
            </p:txBody>
          </p:sp>
        </p:grpSp>
        <p:sp>
          <p:nvSpPr>
            <p:cNvPr id="317" name="Freeform 169">
              <a:extLst>
                <a:ext uri="{FF2B5EF4-FFF2-40B4-BE49-F238E27FC236}">
                  <a16:creationId xmlns:a16="http://schemas.microsoft.com/office/drawing/2014/main" id="{9CF823F4-65F4-8BBA-7C2F-C64C257A28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1948488" y="2833053"/>
              <a:ext cx="414478" cy="423695"/>
            </a:xfrm>
            <a:custGeom>
              <a:avLst/>
              <a:gdLst>
                <a:gd name="T0" fmla="*/ 2619 w 2620"/>
                <a:gd name="T1" fmla="*/ 1304 h 2619"/>
                <a:gd name="T2" fmla="*/ 2619 w 2620"/>
                <a:gd name="T3" fmla="*/ 1304 h 2619"/>
                <a:gd name="T4" fmla="*/ 1305 w 2620"/>
                <a:gd name="T5" fmla="*/ 2618 h 2619"/>
                <a:gd name="T6" fmla="*/ 0 w 2620"/>
                <a:gd name="T7" fmla="*/ 1304 h 2619"/>
                <a:gd name="T8" fmla="*/ 1305 w 2620"/>
                <a:gd name="T9" fmla="*/ 0 h 2619"/>
                <a:gd name="T10" fmla="*/ 2619 w 2620"/>
                <a:gd name="T11" fmla="*/ 1304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0" h="2619">
                  <a:moveTo>
                    <a:pt x="2619" y="1304"/>
                  </a:moveTo>
                  <a:lnTo>
                    <a:pt x="2619" y="1304"/>
                  </a:lnTo>
                  <a:cubicBezTo>
                    <a:pt x="2619" y="2030"/>
                    <a:pt x="2031" y="2618"/>
                    <a:pt x="1305" y="2618"/>
                  </a:cubicBezTo>
                  <a:cubicBezTo>
                    <a:pt x="588" y="2618"/>
                    <a:pt x="0" y="2030"/>
                    <a:pt x="0" y="1304"/>
                  </a:cubicBezTo>
                  <a:cubicBezTo>
                    <a:pt x="0" y="588"/>
                    <a:pt x="588" y="0"/>
                    <a:pt x="1305" y="0"/>
                  </a:cubicBezTo>
                  <a:cubicBezTo>
                    <a:pt x="2031" y="0"/>
                    <a:pt x="2619" y="588"/>
                    <a:pt x="2619" y="130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</p:grpSp>
      <p:grpSp>
        <p:nvGrpSpPr>
          <p:cNvPr id="647" name="Grupo 646">
            <a:extLst>
              <a:ext uri="{FF2B5EF4-FFF2-40B4-BE49-F238E27FC236}">
                <a16:creationId xmlns:a16="http://schemas.microsoft.com/office/drawing/2014/main" id="{0E02F498-31A7-0BC1-7CBC-8F0AF235916E}"/>
              </a:ext>
            </a:extLst>
          </p:cNvPr>
          <p:cNvGrpSpPr/>
          <p:nvPr/>
        </p:nvGrpSpPr>
        <p:grpSpPr>
          <a:xfrm>
            <a:off x="2777754" y="3019486"/>
            <a:ext cx="1271625" cy="1295301"/>
            <a:chOff x="2739195" y="2388978"/>
            <a:chExt cx="1281600" cy="1296000"/>
          </a:xfrm>
        </p:grpSpPr>
        <p:grpSp>
          <p:nvGrpSpPr>
            <p:cNvPr id="363" name="Grupo 2">
              <a:extLst>
                <a:ext uri="{FF2B5EF4-FFF2-40B4-BE49-F238E27FC236}">
                  <a16:creationId xmlns:a16="http://schemas.microsoft.com/office/drawing/2014/main" id="{3FCC4533-21F6-D953-C22F-5EA5FB2E76E0}"/>
                </a:ext>
              </a:extLst>
            </p:cNvPr>
            <p:cNvGrpSpPr/>
            <p:nvPr/>
          </p:nvGrpSpPr>
          <p:grpSpPr>
            <a:xfrm>
              <a:off x="2739195" y="2388978"/>
              <a:ext cx="1281600" cy="1296000"/>
              <a:chOff x="3437052" y="1148288"/>
              <a:chExt cx="4113800" cy="4118481"/>
            </a:xfrm>
            <a:solidFill>
              <a:srgbClr val="003B5B"/>
            </a:solidFill>
          </p:grpSpPr>
          <p:sp>
            <p:nvSpPr>
              <p:cNvPr id="364" name="Freeform 160">
                <a:extLst>
                  <a:ext uri="{FF2B5EF4-FFF2-40B4-BE49-F238E27FC236}">
                    <a16:creationId xmlns:a16="http://schemas.microsoft.com/office/drawing/2014/main" id="{0CAB250C-EC1C-BE3C-D066-793A4B119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8498" y="1419733"/>
                <a:ext cx="3570909" cy="3570912"/>
              </a:xfrm>
              <a:custGeom>
                <a:avLst/>
                <a:gdLst>
                  <a:gd name="T0" fmla="*/ 3364 w 3365"/>
                  <a:gd name="T1" fmla="*/ 1681 h 3364"/>
                  <a:gd name="T2" fmla="*/ 3364 w 3365"/>
                  <a:gd name="T3" fmla="*/ 1681 h 3364"/>
                  <a:gd name="T4" fmla="*/ 1682 w 3365"/>
                  <a:gd name="T5" fmla="*/ 3363 h 3364"/>
                  <a:gd name="T6" fmla="*/ 0 w 3365"/>
                  <a:gd name="T7" fmla="*/ 1681 h 3364"/>
                  <a:gd name="T8" fmla="*/ 1682 w 3365"/>
                  <a:gd name="T9" fmla="*/ 0 h 3364"/>
                  <a:gd name="T10" fmla="*/ 3364 w 3365"/>
                  <a:gd name="T11" fmla="*/ 168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5" h="3364">
                    <a:moveTo>
                      <a:pt x="3364" y="1681"/>
                    </a:moveTo>
                    <a:lnTo>
                      <a:pt x="3364" y="1681"/>
                    </a:lnTo>
                    <a:cubicBezTo>
                      <a:pt x="3364" y="2610"/>
                      <a:pt x="2610" y="3363"/>
                      <a:pt x="1682" y="3363"/>
                    </a:cubicBezTo>
                    <a:cubicBezTo>
                      <a:pt x="754" y="3363"/>
                      <a:pt x="0" y="2610"/>
                      <a:pt x="0" y="1681"/>
                    </a:cubicBezTo>
                    <a:cubicBezTo>
                      <a:pt x="0" y="754"/>
                      <a:pt x="754" y="0"/>
                      <a:pt x="1682" y="0"/>
                    </a:cubicBezTo>
                    <a:cubicBezTo>
                      <a:pt x="2610" y="0"/>
                      <a:pt x="3364" y="754"/>
                      <a:pt x="3364" y="16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" name="Freeform 161">
                <a:extLst>
                  <a:ext uri="{FF2B5EF4-FFF2-40B4-BE49-F238E27FC236}">
                    <a16:creationId xmlns:a16="http://schemas.microsoft.com/office/drawing/2014/main" id="{DF18D8E8-55F7-43C5-02C6-948798D1B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166" y="1148288"/>
                <a:ext cx="547572" cy="547572"/>
              </a:xfrm>
              <a:custGeom>
                <a:avLst/>
                <a:gdLst>
                  <a:gd name="T0" fmla="*/ 514 w 515"/>
                  <a:gd name="T1" fmla="*/ 515 h 516"/>
                  <a:gd name="T2" fmla="*/ 0 w 515"/>
                  <a:gd name="T3" fmla="*/ 515 h 516"/>
                  <a:gd name="T4" fmla="*/ 0 w 515"/>
                  <a:gd name="T5" fmla="*/ 0 h 516"/>
                  <a:gd name="T6" fmla="*/ 514 w 515"/>
                  <a:gd name="T7" fmla="*/ 0 h 516"/>
                  <a:gd name="T8" fmla="*/ 514 w 515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5" h="516">
                    <a:moveTo>
                      <a:pt x="514" y="515"/>
                    </a:moveTo>
                    <a:lnTo>
                      <a:pt x="0" y="515"/>
                    </a:lnTo>
                    <a:lnTo>
                      <a:pt x="0" y="0"/>
                    </a:lnTo>
                    <a:lnTo>
                      <a:pt x="514" y="0"/>
                    </a:lnTo>
                    <a:lnTo>
                      <a:pt x="514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6" name="Freeform 162">
                <a:extLst>
                  <a:ext uri="{FF2B5EF4-FFF2-40B4-BE49-F238E27FC236}">
                    <a16:creationId xmlns:a16="http://schemas.microsoft.com/office/drawing/2014/main" id="{EE1ACECD-8BA1-6E24-94EB-FAABCB3CD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166" y="4719200"/>
                <a:ext cx="547572" cy="547569"/>
              </a:xfrm>
              <a:custGeom>
                <a:avLst/>
                <a:gdLst>
                  <a:gd name="T0" fmla="*/ 514 w 515"/>
                  <a:gd name="T1" fmla="*/ 514 h 515"/>
                  <a:gd name="T2" fmla="*/ 0 w 515"/>
                  <a:gd name="T3" fmla="*/ 514 h 515"/>
                  <a:gd name="T4" fmla="*/ 0 w 515"/>
                  <a:gd name="T5" fmla="*/ 0 h 515"/>
                  <a:gd name="T6" fmla="*/ 514 w 515"/>
                  <a:gd name="T7" fmla="*/ 0 h 515"/>
                  <a:gd name="T8" fmla="*/ 514 w 515"/>
                  <a:gd name="T9" fmla="*/ 514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5" h="515">
                    <a:moveTo>
                      <a:pt x="514" y="514"/>
                    </a:moveTo>
                    <a:lnTo>
                      <a:pt x="0" y="514"/>
                    </a:lnTo>
                    <a:lnTo>
                      <a:pt x="0" y="0"/>
                    </a:lnTo>
                    <a:lnTo>
                      <a:pt x="514" y="0"/>
                    </a:lnTo>
                    <a:lnTo>
                      <a:pt x="514" y="51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7" name="Freeform 163">
                <a:extLst>
                  <a:ext uri="{FF2B5EF4-FFF2-40B4-BE49-F238E27FC236}">
                    <a16:creationId xmlns:a16="http://schemas.microsoft.com/office/drawing/2014/main" id="{BC84F53B-ADC4-E6CD-1E83-BCD1DA41A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3283" y="2931405"/>
                <a:ext cx="547569" cy="547569"/>
              </a:xfrm>
              <a:custGeom>
                <a:avLst/>
                <a:gdLst>
                  <a:gd name="T0" fmla="*/ 0 w 516"/>
                  <a:gd name="T1" fmla="*/ 515 h 516"/>
                  <a:gd name="T2" fmla="*/ 0 w 516"/>
                  <a:gd name="T3" fmla="*/ 0 h 516"/>
                  <a:gd name="T4" fmla="*/ 515 w 516"/>
                  <a:gd name="T5" fmla="*/ 0 h 516"/>
                  <a:gd name="T6" fmla="*/ 515 w 516"/>
                  <a:gd name="T7" fmla="*/ 515 h 516"/>
                  <a:gd name="T8" fmla="*/ 0 w 516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6">
                    <a:moveTo>
                      <a:pt x="0" y="515"/>
                    </a:moveTo>
                    <a:lnTo>
                      <a:pt x="0" y="0"/>
                    </a:lnTo>
                    <a:lnTo>
                      <a:pt x="515" y="0"/>
                    </a:lnTo>
                    <a:lnTo>
                      <a:pt x="515" y="515"/>
                    </a:lnTo>
                    <a:lnTo>
                      <a:pt x="0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8" name="Freeform 164">
                <a:extLst>
                  <a:ext uri="{FF2B5EF4-FFF2-40B4-BE49-F238E27FC236}">
                    <a16:creationId xmlns:a16="http://schemas.microsoft.com/office/drawing/2014/main" id="{16C3A01A-68A0-D75C-B768-99C0A4AD9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7052" y="2931405"/>
                <a:ext cx="547569" cy="547569"/>
              </a:xfrm>
              <a:custGeom>
                <a:avLst/>
                <a:gdLst>
                  <a:gd name="T0" fmla="*/ 0 w 516"/>
                  <a:gd name="T1" fmla="*/ 515 h 516"/>
                  <a:gd name="T2" fmla="*/ 0 w 516"/>
                  <a:gd name="T3" fmla="*/ 0 h 516"/>
                  <a:gd name="T4" fmla="*/ 515 w 516"/>
                  <a:gd name="T5" fmla="*/ 0 h 516"/>
                  <a:gd name="T6" fmla="*/ 515 w 516"/>
                  <a:gd name="T7" fmla="*/ 515 h 516"/>
                  <a:gd name="T8" fmla="*/ 0 w 516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6">
                    <a:moveTo>
                      <a:pt x="0" y="515"/>
                    </a:moveTo>
                    <a:lnTo>
                      <a:pt x="0" y="0"/>
                    </a:lnTo>
                    <a:lnTo>
                      <a:pt x="515" y="0"/>
                    </a:lnTo>
                    <a:lnTo>
                      <a:pt x="515" y="515"/>
                    </a:lnTo>
                    <a:lnTo>
                      <a:pt x="0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9" name="Freeform 165">
                <a:extLst>
                  <a:ext uri="{FF2B5EF4-FFF2-40B4-BE49-F238E27FC236}">
                    <a16:creationId xmlns:a16="http://schemas.microsoft.com/office/drawing/2014/main" id="{68864A96-04DE-6F56-38AD-11807EE36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1469" y="1569496"/>
                <a:ext cx="772217" cy="762857"/>
              </a:xfrm>
              <a:custGeom>
                <a:avLst/>
                <a:gdLst>
                  <a:gd name="T0" fmla="*/ 367 w 727"/>
                  <a:gd name="T1" fmla="*/ 717 h 718"/>
                  <a:gd name="T2" fmla="*/ 0 w 727"/>
                  <a:gd name="T3" fmla="*/ 358 h 718"/>
                  <a:gd name="T4" fmla="*/ 367 w 727"/>
                  <a:gd name="T5" fmla="*/ 0 h 718"/>
                  <a:gd name="T6" fmla="*/ 726 w 727"/>
                  <a:gd name="T7" fmla="*/ 358 h 718"/>
                  <a:gd name="T8" fmla="*/ 367 w 727"/>
                  <a:gd name="T9" fmla="*/ 717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718">
                    <a:moveTo>
                      <a:pt x="367" y="717"/>
                    </a:moveTo>
                    <a:lnTo>
                      <a:pt x="0" y="358"/>
                    </a:lnTo>
                    <a:lnTo>
                      <a:pt x="367" y="0"/>
                    </a:lnTo>
                    <a:lnTo>
                      <a:pt x="726" y="358"/>
                    </a:lnTo>
                    <a:lnTo>
                      <a:pt x="367" y="7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0" name="Freeform 166">
                <a:extLst>
                  <a:ext uri="{FF2B5EF4-FFF2-40B4-BE49-F238E27FC236}">
                    <a16:creationId xmlns:a16="http://schemas.microsoft.com/office/drawing/2014/main" id="{E786F65D-B042-98C3-A15B-1FEEEC088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579" y="4082707"/>
                <a:ext cx="762857" cy="772214"/>
              </a:xfrm>
              <a:custGeom>
                <a:avLst/>
                <a:gdLst>
                  <a:gd name="T0" fmla="*/ 358 w 718"/>
                  <a:gd name="T1" fmla="*/ 726 h 727"/>
                  <a:gd name="T2" fmla="*/ 0 w 718"/>
                  <a:gd name="T3" fmla="*/ 368 h 727"/>
                  <a:gd name="T4" fmla="*/ 358 w 718"/>
                  <a:gd name="T5" fmla="*/ 0 h 727"/>
                  <a:gd name="T6" fmla="*/ 717 w 718"/>
                  <a:gd name="T7" fmla="*/ 368 h 727"/>
                  <a:gd name="T8" fmla="*/ 358 w 718"/>
                  <a:gd name="T9" fmla="*/ 726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8" h="727">
                    <a:moveTo>
                      <a:pt x="358" y="726"/>
                    </a:moveTo>
                    <a:lnTo>
                      <a:pt x="0" y="368"/>
                    </a:lnTo>
                    <a:lnTo>
                      <a:pt x="358" y="0"/>
                    </a:lnTo>
                    <a:lnTo>
                      <a:pt x="717" y="368"/>
                    </a:lnTo>
                    <a:lnTo>
                      <a:pt x="358" y="726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1" name="Freeform 167">
                <a:extLst>
                  <a:ext uri="{FF2B5EF4-FFF2-40B4-BE49-F238E27FC236}">
                    <a16:creationId xmlns:a16="http://schemas.microsoft.com/office/drawing/2014/main" id="{23963828-BFFE-34C8-E51B-27CAE778A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1469" y="4082707"/>
                <a:ext cx="772217" cy="772214"/>
              </a:xfrm>
              <a:custGeom>
                <a:avLst/>
                <a:gdLst>
                  <a:gd name="T0" fmla="*/ 0 w 727"/>
                  <a:gd name="T1" fmla="*/ 368 h 727"/>
                  <a:gd name="T2" fmla="*/ 367 w 727"/>
                  <a:gd name="T3" fmla="*/ 0 h 727"/>
                  <a:gd name="T4" fmla="*/ 726 w 727"/>
                  <a:gd name="T5" fmla="*/ 368 h 727"/>
                  <a:gd name="T6" fmla="*/ 367 w 727"/>
                  <a:gd name="T7" fmla="*/ 726 h 727"/>
                  <a:gd name="T8" fmla="*/ 0 w 727"/>
                  <a:gd name="T9" fmla="*/ 368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727">
                    <a:moveTo>
                      <a:pt x="0" y="368"/>
                    </a:moveTo>
                    <a:lnTo>
                      <a:pt x="367" y="0"/>
                    </a:lnTo>
                    <a:lnTo>
                      <a:pt x="726" y="368"/>
                    </a:lnTo>
                    <a:lnTo>
                      <a:pt x="367" y="726"/>
                    </a:lnTo>
                    <a:lnTo>
                      <a:pt x="0" y="36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2" name="Freeform 168">
                <a:extLst>
                  <a:ext uri="{FF2B5EF4-FFF2-40B4-BE49-F238E27FC236}">
                    <a16:creationId xmlns:a16="http://schemas.microsoft.com/office/drawing/2014/main" id="{F4FF7EB0-A342-CBB9-A851-E8F7F7FC9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579" y="1569496"/>
                <a:ext cx="762857" cy="762857"/>
              </a:xfrm>
              <a:custGeom>
                <a:avLst/>
                <a:gdLst>
                  <a:gd name="T0" fmla="*/ 0 w 718"/>
                  <a:gd name="T1" fmla="*/ 358 h 718"/>
                  <a:gd name="T2" fmla="*/ 358 w 718"/>
                  <a:gd name="T3" fmla="*/ 0 h 718"/>
                  <a:gd name="T4" fmla="*/ 717 w 718"/>
                  <a:gd name="T5" fmla="*/ 358 h 718"/>
                  <a:gd name="T6" fmla="*/ 358 w 718"/>
                  <a:gd name="T7" fmla="*/ 717 h 718"/>
                  <a:gd name="T8" fmla="*/ 0 w 718"/>
                  <a:gd name="T9" fmla="*/ 358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8" h="718">
                    <a:moveTo>
                      <a:pt x="0" y="358"/>
                    </a:moveTo>
                    <a:lnTo>
                      <a:pt x="358" y="0"/>
                    </a:lnTo>
                    <a:lnTo>
                      <a:pt x="717" y="358"/>
                    </a:lnTo>
                    <a:lnTo>
                      <a:pt x="358" y="717"/>
                    </a:lnTo>
                    <a:lnTo>
                      <a:pt x="0" y="3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73" name="Freeform 169">
              <a:extLst>
                <a:ext uri="{FF2B5EF4-FFF2-40B4-BE49-F238E27FC236}">
                  <a16:creationId xmlns:a16="http://schemas.microsoft.com/office/drawing/2014/main" id="{F4AC8EF7-FA16-0B7D-02FC-1EC55E2D8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150" y="2601051"/>
              <a:ext cx="866065" cy="874800"/>
            </a:xfrm>
            <a:custGeom>
              <a:avLst/>
              <a:gdLst>
                <a:gd name="T0" fmla="*/ 2619 w 2620"/>
                <a:gd name="T1" fmla="*/ 1304 h 2619"/>
                <a:gd name="T2" fmla="*/ 2619 w 2620"/>
                <a:gd name="T3" fmla="*/ 1304 h 2619"/>
                <a:gd name="T4" fmla="*/ 1305 w 2620"/>
                <a:gd name="T5" fmla="*/ 2618 h 2619"/>
                <a:gd name="T6" fmla="*/ 0 w 2620"/>
                <a:gd name="T7" fmla="*/ 1304 h 2619"/>
                <a:gd name="T8" fmla="*/ 1305 w 2620"/>
                <a:gd name="T9" fmla="*/ 0 h 2619"/>
                <a:gd name="T10" fmla="*/ 2619 w 2620"/>
                <a:gd name="T11" fmla="*/ 1304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0" h="2619">
                  <a:moveTo>
                    <a:pt x="2619" y="1304"/>
                  </a:moveTo>
                  <a:lnTo>
                    <a:pt x="2619" y="1304"/>
                  </a:lnTo>
                  <a:cubicBezTo>
                    <a:pt x="2619" y="2030"/>
                    <a:pt x="2031" y="2618"/>
                    <a:pt x="1305" y="2618"/>
                  </a:cubicBezTo>
                  <a:cubicBezTo>
                    <a:pt x="588" y="2618"/>
                    <a:pt x="0" y="2030"/>
                    <a:pt x="0" y="1304"/>
                  </a:cubicBezTo>
                  <a:cubicBezTo>
                    <a:pt x="0" y="588"/>
                    <a:pt x="588" y="0"/>
                    <a:pt x="1305" y="0"/>
                  </a:cubicBezTo>
                  <a:cubicBezTo>
                    <a:pt x="2031" y="0"/>
                    <a:pt x="2619" y="588"/>
                    <a:pt x="2619" y="1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4" name="CuadroTexto 395">
            <a:extLst>
              <a:ext uri="{FF2B5EF4-FFF2-40B4-BE49-F238E27FC236}">
                <a16:creationId xmlns:a16="http://schemas.microsoft.com/office/drawing/2014/main" id="{7AFE8E07-CC0A-2F69-234B-4EFD5B481150}"/>
              </a:ext>
            </a:extLst>
          </p:cNvPr>
          <p:cNvSpPr txBox="1"/>
          <p:nvPr/>
        </p:nvSpPr>
        <p:spPr>
          <a:xfrm>
            <a:off x="2865971" y="3388411"/>
            <a:ext cx="1090689" cy="584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434"/>
            <a:r>
              <a:rPr lang="en-US" sz="1600" b="1" dirty="0">
                <a:solidFill>
                  <a:srgbClr val="003B5B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Poppins Medium" pitchFamily="2" charset="77"/>
              </a:rPr>
              <a:t>2015 2016</a:t>
            </a:r>
          </a:p>
        </p:txBody>
      </p:sp>
      <p:sp>
        <p:nvSpPr>
          <p:cNvPr id="378" name="Freeform 169">
            <a:extLst>
              <a:ext uri="{FF2B5EF4-FFF2-40B4-BE49-F238E27FC236}">
                <a16:creationId xmlns:a16="http://schemas.microsoft.com/office/drawing/2014/main" id="{ADC17F41-B2B8-D069-DF48-2258D3691F7E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4517136" y="3469134"/>
            <a:ext cx="411252" cy="423467"/>
          </a:xfrm>
          <a:custGeom>
            <a:avLst/>
            <a:gdLst>
              <a:gd name="T0" fmla="*/ 2619 w 2620"/>
              <a:gd name="T1" fmla="*/ 1304 h 2619"/>
              <a:gd name="T2" fmla="*/ 2619 w 2620"/>
              <a:gd name="T3" fmla="*/ 1304 h 2619"/>
              <a:gd name="T4" fmla="*/ 1305 w 2620"/>
              <a:gd name="T5" fmla="*/ 2618 h 2619"/>
              <a:gd name="T6" fmla="*/ 0 w 2620"/>
              <a:gd name="T7" fmla="*/ 1304 h 2619"/>
              <a:gd name="T8" fmla="*/ 1305 w 2620"/>
              <a:gd name="T9" fmla="*/ 0 h 2619"/>
              <a:gd name="T10" fmla="*/ 2619 w 2620"/>
              <a:gd name="T11" fmla="*/ 1304 h 2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20" h="2619">
                <a:moveTo>
                  <a:pt x="2619" y="1304"/>
                </a:moveTo>
                <a:lnTo>
                  <a:pt x="2619" y="1304"/>
                </a:lnTo>
                <a:cubicBezTo>
                  <a:pt x="2619" y="2030"/>
                  <a:pt x="2031" y="2618"/>
                  <a:pt x="1305" y="2618"/>
                </a:cubicBezTo>
                <a:cubicBezTo>
                  <a:pt x="588" y="2618"/>
                  <a:pt x="0" y="2030"/>
                  <a:pt x="0" y="1304"/>
                </a:cubicBezTo>
                <a:cubicBezTo>
                  <a:pt x="0" y="588"/>
                  <a:pt x="588" y="0"/>
                  <a:pt x="1305" y="0"/>
                </a:cubicBezTo>
                <a:cubicBezTo>
                  <a:pt x="2031" y="0"/>
                  <a:pt x="2619" y="588"/>
                  <a:pt x="2619" y="1304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grpSp>
        <p:nvGrpSpPr>
          <p:cNvPr id="410" name="Grupo 2">
            <a:extLst>
              <a:ext uri="{FF2B5EF4-FFF2-40B4-BE49-F238E27FC236}">
                <a16:creationId xmlns:a16="http://schemas.microsoft.com/office/drawing/2014/main" id="{7818D939-62E9-A93E-4653-6F4A9FD8B576}"/>
              </a:ext>
            </a:extLst>
          </p:cNvPr>
          <p:cNvGrpSpPr/>
          <p:nvPr/>
        </p:nvGrpSpPr>
        <p:grpSpPr>
          <a:xfrm>
            <a:off x="4633293" y="3020616"/>
            <a:ext cx="1271625" cy="1295301"/>
            <a:chOff x="3437052" y="1148288"/>
            <a:chExt cx="4113800" cy="4118481"/>
          </a:xfrm>
          <a:solidFill>
            <a:srgbClr val="04768D"/>
          </a:solidFill>
        </p:grpSpPr>
        <p:sp>
          <p:nvSpPr>
            <p:cNvPr id="411" name="Freeform 160">
              <a:extLst>
                <a:ext uri="{FF2B5EF4-FFF2-40B4-BE49-F238E27FC236}">
                  <a16:creationId xmlns:a16="http://schemas.microsoft.com/office/drawing/2014/main" id="{E520CAD6-71E3-DC4A-EE6E-59773C29A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98" y="1419733"/>
              <a:ext cx="3570909" cy="3570912"/>
            </a:xfrm>
            <a:custGeom>
              <a:avLst/>
              <a:gdLst>
                <a:gd name="T0" fmla="*/ 3364 w 3365"/>
                <a:gd name="T1" fmla="*/ 1681 h 3364"/>
                <a:gd name="T2" fmla="*/ 3364 w 3365"/>
                <a:gd name="T3" fmla="*/ 1681 h 3364"/>
                <a:gd name="T4" fmla="*/ 1682 w 3365"/>
                <a:gd name="T5" fmla="*/ 3363 h 3364"/>
                <a:gd name="T6" fmla="*/ 0 w 3365"/>
                <a:gd name="T7" fmla="*/ 1681 h 3364"/>
                <a:gd name="T8" fmla="*/ 1682 w 3365"/>
                <a:gd name="T9" fmla="*/ 0 h 3364"/>
                <a:gd name="T10" fmla="*/ 3364 w 3365"/>
                <a:gd name="T11" fmla="*/ 1681 h 3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65" h="3364">
                  <a:moveTo>
                    <a:pt x="3364" y="1681"/>
                  </a:moveTo>
                  <a:lnTo>
                    <a:pt x="3364" y="1681"/>
                  </a:lnTo>
                  <a:cubicBezTo>
                    <a:pt x="3364" y="2610"/>
                    <a:pt x="2610" y="3363"/>
                    <a:pt x="1682" y="3363"/>
                  </a:cubicBezTo>
                  <a:cubicBezTo>
                    <a:pt x="754" y="3363"/>
                    <a:pt x="0" y="2610"/>
                    <a:pt x="0" y="1681"/>
                  </a:cubicBezTo>
                  <a:cubicBezTo>
                    <a:pt x="0" y="754"/>
                    <a:pt x="754" y="0"/>
                    <a:pt x="1682" y="0"/>
                  </a:cubicBezTo>
                  <a:cubicBezTo>
                    <a:pt x="2610" y="0"/>
                    <a:pt x="3364" y="754"/>
                    <a:pt x="3364" y="16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12" name="Freeform 161">
              <a:extLst>
                <a:ext uri="{FF2B5EF4-FFF2-40B4-BE49-F238E27FC236}">
                  <a16:creationId xmlns:a16="http://schemas.microsoft.com/office/drawing/2014/main" id="{C515EEA1-5BEA-F1C3-A518-97FFECBED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166" y="1148288"/>
              <a:ext cx="547572" cy="547572"/>
            </a:xfrm>
            <a:custGeom>
              <a:avLst/>
              <a:gdLst>
                <a:gd name="T0" fmla="*/ 514 w 515"/>
                <a:gd name="T1" fmla="*/ 515 h 516"/>
                <a:gd name="T2" fmla="*/ 0 w 515"/>
                <a:gd name="T3" fmla="*/ 515 h 516"/>
                <a:gd name="T4" fmla="*/ 0 w 515"/>
                <a:gd name="T5" fmla="*/ 0 h 516"/>
                <a:gd name="T6" fmla="*/ 514 w 515"/>
                <a:gd name="T7" fmla="*/ 0 h 516"/>
                <a:gd name="T8" fmla="*/ 514 w 515"/>
                <a:gd name="T9" fmla="*/ 51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5" h="516">
                  <a:moveTo>
                    <a:pt x="514" y="515"/>
                  </a:moveTo>
                  <a:lnTo>
                    <a:pt x="0" y="515"/>
                  </a:lnTo>
                  <a:lnTo>
                    <a:pt x="0" y="0"/>
                  </a:lnTo>
                  <a:lnTo>
                    <a:pt x="514" y="0"/>
                  </a:lnTo>
                  <a:lnTo>
                    <a:pt x="514" y="51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13" name="Freeform 162">
              <a:extLst>
                <a:ext uri="{FF2B5EF4-FFF2-40B4-BE49-F238E27FC236}">
                  <a16:creationId xmlns:a16="http://schemas.microsoft.com/office/drawing/2014/main" id="{BFF32F73-3287-B3BC-D65F-FD07E1A61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166" y="4719200"/>
              <a:ext cx="547572" cy="547569"/>
            </a:xfrm>
            <a:custGeom>
              <a:avLst/>
              <a:gdLst>
                <a:gd name="T0" fmla="*/ 514 w 515"/>
                <a:gd name="T1" fmla="*/ 514 h 515"/>
                <a:gd name="T2" fmla="*/ 0 w 515"/>
                <a:gd name="T3" fmla="*/ 514 h 515"/>
                <a:gd name="T4" fmla="*/ 0 w 515"/>
                <a:gd name="T5" fmla="*/ 0 h 515"/>
                <a:gd name="T6" fmla="*/ 514 w 515"/>
                <a:gd name="T7" fmla="*/ 0 h 515"/>
                <a:gd name="T8" fmla="*/ 514 w 515"/>
                <a:gd name="T9" fmla="*/ 514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5" h="515">
                  <a:moveTo>
                    <a:pt x="514" y="514"/>
                  </a:moveTo>
                  <a:lnTo>
                    <a:pt x="0" y="514"/>
                  </a:lnTo>
                  <a:lnTo>
                    <a:pt x="0" y="0"/>
                  </a:lnTo>
                  <a:lnTo>
                    <a:pt x="514" y="0"/>
                  </a:lnTo>
                  <a:lnTo>
                    <a:pt x="514" y="5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14" name="Freeform 163">
              <a:extLst>
                <a:ext uri="{FF2B5EF4-FFF2-40B4-BE49-F238E27FC236}">
                  <a16:creationId xmlns:a16="http://schemas.microsoft.com/office/drawing/2014/main" id="{31C23134-01A4-008E-8435-590338CF0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3283" y="2931405"/>
              <a:ext cx="547569" cy="547569"/>
            </a:xfrm>
            <a:custGeom>
              <a:avLst/>
              <a:gdLst>
                <a:gd name="T0" fmla="*/ 0 w 516"/>
                <a:gd name="T1" fmla="*/ 515 h 516"/>
                <a:gd name="T2" fmla="*/ 0 w 516"/>
                <a:gd name="T3" fmla="*/ 0 h 516"/>
                <a:gd name="T4" fmla="*/ 515 w 516"/>
                <a:gd name="T5" fmla="*/ 0 h 516"/>
                <a:gd name="T6" fmla="*/ 515 w 516"/>
                <a:gd name="T7" fmla="*/ 515 h 516"/>
                <a:gd name="T8" fmla="*/ 0 w 516"/>
                <a:gd name="T9" fmla="*/ 51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516">
                  <a:moveTo>
                    <a:pt x="0" y="515"/>
                  </a:moveTo>
                  <a:lnTo>
                    <a:pt x="0" y="0"/>
                  </a:lnTo>
                  <a:lnTo>
                    <a:pt x="515" y="0"/>
                  </a:lnTo>
                  <a:lnTo>
                    <a:pt x="515" y="515"/>
                  </a:lnTo>
                  <a:lnTo>
                    <a:pt x="0" y="51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15" name="Freeform 164">
              <a:extLst>
                <a:ext uri="{FF2B5EF4-FFF2-40B4-BE49-F238E27FC236}">
                  <a16:creationId xmlns:a16="http://schemas.microsoft.com/office/drawing/2014/main" id="{66A4C64F-CA3F-429F-495E-CFF7BAB1A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7052" y="2931405"/>
              <a:ext cx="547569" cy="547569"/>
            </a:xfrm>
            <a:custGeom>
              <a:avLst/>
              <a:gdLst>
                <a:gd name="T0" fmla="*/ 0 w 516"/>
                <a:gd name="T1" fmla="*/ 515 h 516"/>
                <a:gd name="T2" fmla="*/ 0 w 516"/>
                <a:gd name="T3" fmla="*/ 0 h 516"/>
                <a:gd name="T4" fmla="*/ 515 w 516"/>
                <a:gd name="T5" fmla="*/ 0 h 516"/>
                <a:gd name="T6" fmla="*/ 515 w 516"/>
                <a:gd name="T7" fmla="*/ 515 h 516"/>
                <a:gd name="T8" fmla="*/ 0 w 516"/>
                <a:gd name="T9" fmla="*/ 51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516">
                  <a:moveTo>
                    <a:pt x="0" y="515"/>
                  </a:moveTo>
                  <a:lnTo>
                    <a:pt x="0" y="0"/>
                  </a:lnTo>
                  <a:lnTo>
                    <a:pt x="515" y="0"/>
                  </a:lnTo>
                  <a:lnTo>
                    <a:pt x="515" y="515"/>
                  </a:lnTo>
                  <a:lnTo>
                    <a:pt x="0" y="51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16" name="Freeform 165">
              <a:extLst>
                <a:ext uri="{FF2B5EF4-FFF2-40B4-BE49-F238E27FC236}">
                  <a16:creationId xmlns:a16="http://schemas.microsoft.com/office/drawing/2014/main" id="{2BFE2835-BD4C-C54D-3649-11256CE3E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469" y="1569496"/>
              <a:ext cx="772217" cy="762857"/>
            </a:xfrm>
            <a:custGeom>
              <a:avLst/>
              <a:gdLst>
                <a:gd name="T0" fmla="*/ 367 w 727"/>
                <a:gd name="T1" fmla="*/ 717 h 718"/>
                <a:gd name="T2" fmla="*/ 0 w 727"/>
                <a:gd name="T3" fmla="*/ 358 h 718"/>
                <a:gd name="T4" fmla="*/ 367 w 727"/>
                <a:gd name="T5" fmla="*/ 0 h 718"/>
                <a:gd name="T6" fmla="*/ 726 w 727"/>
                <a:gd name="T7" fmla="*/ 358 h 718"/>
                <a:gd name="T8" fmla="*/ 367 w 727"/>
                <a:gd name="T9" fmla="*/ 717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7" h="718">
                  <a:moveTo>
                    <a:pt x="367" y="717"/>
                  </a:moveTo>
                  <a:lnTo>
                    <a:pt x="0" y="358"/>
                  </a:lnTo>
                  <a:lnTo>
                    <a:pt x="367" y="0"/>
                  </a:lnTo>
                  <a:lnTo>
                    <a:pt x="726" y="358"/>
                  </a:lnTo>
                  <a:lnTo>
                    <a:pt x="367" y="71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17" name="Freeform 166">
              <a:extLst>
                <a:ext uri="{FF2B5EF4-FFF2-40B4-BE49-F238E27FC236}">
                  <a16:creationId xmlns:a16="http://schemas.microsoft.com/office/drawing/2014/main" id="{C6F97226-2175-EE1D-7702-3AFCE823C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3579" y="4082707"/>
              <a:ext cx="762857" cy="772214"/>
            </a:xfrm>
            <a:custGeom>
              <a:avLst/>
              <a:gdLst>
                <a:gd name="T0" fmla="*/ 358 w 718"/>
                <a:gd name="T1" fmla="*/ 726 h 727"/>
                <a:gd name="T2" fmla="*/ 0 w 718"/>
                <a:gd name="T3" fmla="*/ 368 h 727"/>
                <a:gd name="T4" fmla="*/ 358 w 718"/>
                <a:gd name="T5" fmla="*/ 0 h 727"/>
                <a:gd name="T6" fmla="*/ 717 w 718"/>
                <a:gd name="T7" fmla="*/ 368 h 727"/>
                <a:gd name="T8" fmla="*/ 358 w 718"/>
                <a:gd name="T9" fmla="*/ 726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8" h="727">
                  <a:moveTo>
                    <a:pt x="358" y="726"/>
                  </a:moveTo>
                  <a:lnTo>
                    <a:pt x="0" y="368"/>
                  </a:lnTo>
                  <a:lnTo>
                    <a:pt x="358" y="0"/>
                  </a:lnTo>
                  <a:lnTo>
                    <a:pt x="717" y="368"/>
                  </a:lnTo>
                  <a:lnTo>
                    <a:pt x="358" y="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18" name="Freeform 167">
              <a:extLst>
                <a:ext uri="{FF2B5EF4-FFF2-40B4-BE49-F238E27FC236}">
                  <a16:creationId xmlns:a16="http://schemas.microsoft.com/office/drawing/2014/main" id="{48408110-CFD5-0A37-871E-D112C78F2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469" y="4082707"/>
              <a:ext cx="772217" cy="772214"/>
            </a:xfrm>
            <a:custGeom>
              <a:avLst/>
              <a:gdLst>
                <a:gd name="T0" fmla="*/ 0 w 727"/>
                <a:gd name="T1" fmla="*/ 368 h 727"/>
                <a:gd name="T2" fmla="*/ 367 w 727"/>
                <a:gd name="T3" fmla="*/ 0 h 727"/>
                <a:gd name="T4" fmla="*/ 726 w 727"/>
                <a:gd name="T5" fmla="*/ 368 h 727"/>
                <a:gd name="T6" fmla="*/ 367 w 727"/>
                <a:gd name="T7" fmla="*/ 726 h 727"/>
                <a:gd name="T8" fmla="*/ 0 w 727"/>
                <a:gd name="T9" fmla="*/ 368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7" h="727">
                  <a:moveTo>
                    <a:pt x="0" y="368"/>
                  </a:moveTo>
                  <a:lnTo>
                    <a:pt x="367" y="0"/>
                  </a:lnTo>
                  <a:lnTo>
                    <a:pt x="726" y="368"/>
                  </a:lnTo>
                  <a:lnTo>
                    <a:pt x="367" y="726"/>
                  </a:lnTo>
                  <a:lnTo>
                    <a:pt x="0" y="3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19" name="Freeform 168">
              <a:extLst>
                <a:ext uri="{FF2B5EF4-FFF2-40B4-BE49-F238E27FC236}">
                  <a16:creationId xmlns:a16="http://schemas.microsoft.com/office/drawing/2014/main" id="{CB2EB655-E7BE-D57C-C33B-21E60030B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3579" y="1569496"/>
              <a:ext cx="762857" cy="762857"/>
            </a:xfrm>
            <a:custGeom>
              <a:avLst/>
              <a:gdLst>
                <a:gd name="T0" fmla="*/ 0 w 718"/>
                <a:gd name="T1" fmla="*/ 358 h 718"/>
                <a:gd name="T2" fmla="*/ 358 w 718"/>
                <a:gd name="T3" fmla="*/ 0 h 718"/>
                <a:gd name="T4" fmla="*/ 717 w 718"/>
                <a:gd name="T5" fmla="*/ 358 h 718"/>
                <a:gd name="T6" fmla="*/ 358 w 718"/>
                <a:gd name="T7" fmla="*/ 717 h 718"/>
                <a:gd name="T8" fmla="*/ 0 w 718"/>
                <a:gd name="T9" fmla="*/ 358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8" h="718">
                  <a:moveTo>
                    <a:pt x="0" y="358"/>
                  </a:moveTo>
                  <a:lnTo>
                    <a:pt x="358" y="0"/>
                  </a:lnTo>
                  <a:lnTo>
                    <a:pt x="717" y="358"/>
                  </a:lnTo>
                  <a:lnTo>
                    <a:pt x="358" y="717"/>
                  </a:lnTo>
                  <a:lnTo>
                    <a:pt x="0" y="35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20" name="Freeform 169">
            <a:extLst>
              <a:ext uri="{FF2B5EF4-FFF2-40B4-BE49-F238E27FC236}">
                <a16:creationId xmlns:a16="http://schemas.microsoft.com/office/drawing/2014/main" id="{9A0549C6-98F6-0744-C82C-0D725C458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3249" y="3232689"/>
            <a:ext cx="859324" cy="874328"/>
          </a:xfrm>
          <a:custGeom>
            <a:avLst/>
            <a:gdLst>
              <a:gd name="T0" fmla="*/ 2619 w 2620"/>
              <a:gd name="T1" fmla="*/ 1304 h 2619"/>
              <a:gd name="T2" fmla="*/ 2619 w 2620"/>
              <a:gd name="T3" fmla="*/ 1304 h 2619"/>
              <a:gd name="T4" fmla="*/ 1305 w 2620"/>
              <a:gd name="T5" fmla="*/ 2618 h 2619"/>
              <a:gd name="T6" fmla="*/ 0 w 2620"/>
              <a:gd name="T7" fmla="*/ 1304 h 2619"/>
              <a:gd name="T8" fmla="*/ 1305 w 2620"/>
              <a:gd name="T9" fmla="*/ 0 h 2619"/>
              <a:gd name="T10" fmla="*/ 2619 w 2620"/>
              <a:gd name="T11" fmla="*/ 1304 h 2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20" h="2619">
                <a:moveTo>
                  <a:pt x="2619" y="1304"/>
                </a:moveTo>
                <a:lnTo>
                  <a:pt x="2619" y="1304"/>
                </a:lnTo>
                <a:cubicBezTo>
                  <a:pt x="2619" y="2030"/>
                  <a:pt x="2031" y="2618"/>
                  <a:pt x="1305" y="2618"/>
                </a:cubicBezTo>
                <a:cubicBezTo>
                  <a:pt x="588" y="2618"/>
                  <a:pt x="0" y="2030"/>
                  <a:pt x="0" y="1304"/>
                </a:cubicBezTo>
                <a:cubicBezTo>
                  <a:pt x="0" y="588"/>
                  <a:pt x="588" y="0"/>
                  <a:pt x="1305" y="0"/>
                </a:cubicBezTo>
                <a:cubicBezTo>
                  <a:pt x="2031" y="0"/>
                  <a:pt x="2619" y="588"/>
                  <a:pt x="2619" y="1304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</a:endParaRPr>
          </a:p>
        </p:txBody>
      </p:sp>
      <p:sp>
        <p:nvSpPr>
          <p:cNvPr id="421" name="CuadroTexto 395">
            <a:extLst>
              <a:ext uri="{FF2B5EF4-FFF2-40B4-BE49-F238E27FC236}">
                <a16:creationId xmlns:a16="http://schemas.microsoft.com/office/drawing/2014/main" id="{45B04836-2DDB-FC91-8703-58B0AECB0879}"/>
              </a:ext>
            </a:extLst>
          </p:cNvPr>
          <p:cNvSpPr txBox="1"/>
          <p:nvPr/>
        </p:nvSpPr>
        <p:spPr>
          <a:xfrm>
            <a:off x="3990906" y="3383484"/>
            <a:ext cx="2569447" cy="584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434"/>
            <a:r>
              <a:rPr lang="en-US" sz="1600" b="1" dirty="0">
                <a:solidFill>
                  <a:srgbClr val="04768D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Poppins Medium" pitchFamily="2" charset="77"/>
              </a:rPr>
              <a:t>2017</a:t>
            </a:r>
          </a:p>
          <a:p>
            <a:pPr algn="ctr" defTabSz="1828434"/>
            <a:r>
              <a:rPr lang="en-US" sz="1600" b="1" dirty="0">
                <a:solidFill>
                  <a:srgbClr val="04768D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Poppins Medium" pitchFamily="2" charset="77"/>
              </a:rPr>
              <a:t>2018</a:t>
            </a:r>
          </a:p>
        </p:txBody>
      </p:sp>
      <p:sp>
        <p:nvSpPr>
          <p:cNvPr id="425" name="Freeform 169">
            <a:extLst>
              <a:ext uri="{FF2B5EF4-FFF2-40B4-BE49-F238E27FC236}">
                <a16:creationId xmlns:a16="http://schemas.microsoft.com/office/drawing/2014/main" id="{923B9AD1-01CE-B174-4621-438F50A16317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591436" y="3446130"/>
            <a:ext cx="411252" cy="423467"/>
          </a:xfrm>
          <a:custGeom>
            <a:avLst/>
            <a:gdLst>
              <a:gd name="T0" fmla="*/ 2619 w 2620"/>
              <a:gd name="T1" fmla="*/ 1304 h 2619"/>
              <a:gd name="T2" fmla="*/ 2619 w 2620"/>
              <a:gd name="T3" fmla="*/ 1304 h 2619"/>
              <a:gd name="T4" fmla="*/ 1305 w 2620"/>
              <a:gd name="T5" fmla="*/ 2618 h 2619"/>
              <a:gd name="T6" fmla="*/ 0 w 2620"/>
              <a:gd name="T7" fmla="*/ 1304 h 2619"/>
              <a:gd name="T8" fmla="*/ 1305 w 2620"/>
              <a:gd name="T9" fmla="*/ 0 h 2619"/>
              <a:gd name="T10" fmla="*/ 2619 w 2620"/>
              <a:gd name="T11" fmla="*/ 1304 h 2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20" h="2619">
                <a:moveTo>
                  <a:pt x="2619" y="1304"/>
                </a:moveTo>
                <a:lnTo>
                  <a:pt x="2619" y="1304"/>
                </a:lnTo>
                <a:cubicBezTo>
                  <a:pt x="2619" y="2030"/>
                  <a:pt x="2031" y="2618"/>
                  <a:pt x="1305" y="2618"/>
                </a:cubicBezTo>
                <a:cubicBezTo>
                  <a:pt x="588" y="2618"/>
                  <a:pt x="0" y="2030"/>
                  <a:pt x="0" y="1304"/>
                </a:cubicBezTo>
                <a:cubicBezTo>
                  <a:pt x="0" y="588"/>
                  <a:pt x="588" y="0"/>
                  <a:pt x="1305" y="0"/>
                </a:cubicBezTo>
                <a:cubicBezTo>
                  <a:pt x="2031" y="0"/>
                  <a:pt x="2619" y="588"/>
                  <a:pt x="2619" y="1304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grpSp>
        <p:nvGrpSpPr>
          <p:cNvPr id="447" name="Grupo 2">
            <a:extLst>
              <a:ext uri="{FF2B5EF4-FFF2-40B4-BE49-F238E27FC236}">
                <a16:creationId xmlns:a16="http://schemas.microsoft.com/office/drawing/2014/main" id="{D6C756C9-582D-1F18-7AD2-B7268F9D8104}"/>
              </a:ext>
            </a:extLst>
          </p:cNvPr>
          <p:cNvGrpSpPr/>
          <p:nvPr/>
        </p:nvGrpSpPr>
        <p:grpSpPr>
          <a:xfrm>
            <a:off x="6415197" y="3018827"/>
            <a:ext cx="1271625" cy="1295301"/>
            <a:chOff x="3437052" y="1148288"/>
            <a:chExt cx="4113800" cy="4118481"/>
          </a:xfrm>
          <a:solidFill>
            <a:srgbClr val="8CACCC"/>
          </a:solidFill>
        </p:grpSpPr>
        <p:sp>
          <p:nvSpPr>
            <p:cNvPr id="448" name="Freeform 160">
              <a:extLst>
                <a:ext uri="{FF2B5EF4-FFF2-40B4-BE49-F238E27FC236}">
                  <a16:creationId xmlns:a16="http://schemas.microsoft.com/office/drawing/2014/main" id="{A562895A-7584-B7FD-49AB-553653F4A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98" y="1419733"/>
              <a:ext cx="3570909" cy="3570912"/>
            </a:xfrm>
            <a:custGeom>
              <a:avLst/>
              <a:gdLst>
                <a:gd name="T0" fmla="*/ 3364 w 3365"/>
                <a:gd name="T1" fmla="*/ 1681 h 3364"/>
                <a:gd name="T2" fmla="*/ 3364 w 3365"/>
                <a:gd name="T3" fmla="*/ 1681 h 3364"/>
                <a:gd name="T4" fmla="*/ 1682 w 3365"/>
                <a:gd name="T5" fmla="*/ 3363 h 3364"/>
                <a:gd name="T6" fmla="*/ 0 w 3365"/>
                <a:gd name="T7" fmla="*/ 1681 h 3364"/>
                <a:gd name="T8" fmla="*/ 1682 w 3365"/>
                <a:gd name="T9" fmla="*/ 0 h 3364"/>
                <a:gd name="T10" fmla="*/ 3364 w 3365"/>
                <a:gd name="T11" fmla="*/ 1681 h 3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65" h="3364">
                  <a:moveTo>
                    <a:pt x="3364" y="1681"/>
                  </a:moveTo>
                  <a:lnTo>
                    <a:pt x="3364" y="1681"/>
                  </a:lnTo>
                  <a:cubicBezTo>
                    <a:pt x="3364" y="2610"/>
                    <a:pt x="2610" y="3363"/>
                    <a:pt x="1682" y="3363"/>
                  </a:cubicBezTo>
                  <a:cubicBezTo>
                    <a:pt x="754" y="3363"/>
                    <a:pt x="0" y="2610"/>
                    <a:pt x="0" y="1681"/>
                  </a:cubicBezTo>
                  <a:cubicBezTo>
                    <a:pt x="0" y="754"/>
                    <a:pt x="754" y="0"/>
                    <a:pt x="1682" y="0"/>
                  </a:cubicBezTo>
                  <a:cubicBezTo>
                    <a:pt x="2610" y="0"/>
                    <a:pt x="3364" y="754"/>
                    <a:pt x="3364" y="16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49" name="Freeform 161">
              <a:extLst>
                <a:ext uri="{FF2B5EF4-FFF2-40B4-BE49-F238E27FC236}">
                  <a16:creationId xmlns:a16="http://schemas.microsoft.com/office/drawing/2014/main" id="{55F2D6D2-2DA6-3CA9-FAB4-48AB7D554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166" y="1148288"/>
              <a:ext cx="547572" cy="547572"/>
            </a:xfrm>
            <a:custGeom>
              <a:avLst/>
              <a:gdLst>
                <a:gd name="T0" fmla="*/ 514 w 515"/>
                <a:gd name="T1" fmla="*/ 515 h 516"/>
                <a:gd name="T2" fmla="*/ 0 w 515"/>
                <a:gd name="T3" fmla="*/ 515 h 516"/>
                <a:gd name="T4" fmla="*/ 0 w 515"/>
                <a:gd name="T5" fmla="*/ 0 h 516"/>
                <a:gd name="T6" fmla="*/ 514 w 515"/>
                <a:gd name="T7" fmla="*/ 0 h 516"/>
                <a:gd name="T8" fmla="*/ 514 w 515"/>
                <a:gd name="T9" fmla="*/ 51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5" h="516">
                  <a:moveTo>
                    <a:pt x="514" y="515"/>
                  </a:moveTo>
                  <a:lnTo>
                    <a:pt x="0" y="515"/>
                  </a:lnTo>
                  <a:lnTo>
                    <a:pt x="0" y="0"/>
                  </a:lnTo>
                  <a:lnTo>
                    <a:pt x="514" y="0"/>
                  </a:lnTo>
                  <a:lnTo>
                    <a:pt x="514" y="51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50" name="Freeform 162">
              <a:extLst>
                <a:ext uri="{FF2B5EF4-FFF2-40B4-BE49-F238E27FC236}">
                  <a16:creationId xmlns:a16="http://schemas.microsoft.com/office/drawing/2014/main" id="{317D6819-710B-AFD1-3A72-235E1F1FE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166" y="4719200"/>
              <a:ext cx="547572" cy="547569"/>
            </a:xfrm>
            <a:custGeom>
              <a:avLst/>
              <a:gdLst>
                <a:gd name="T0" fmla="*/ 514 w 515"/>
                <a:gd name="T1" fmla="*/ 514 h 515"/>
                <a:gd name="T2" fmla="*/ 0 w 515"/>
                <a:gd name="T3" fmla="*/ 514 h 515"/>
                <a:gd name="T4" fmla="*/ 0 w 515"/>
                <a:gd name="T5" fmla="*/ 0 h 515"/>
                <a:gd name="T6" fmla="*/ 514 w 515"/>
                <a:gd name="T7" fmla="*/ 0 h 515"/>
                <a:gd name="T8" fmla="*/ 514 w 515"/>
                <a:gd name="T9" fmla="*/ 514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5" h="515">
                  <a:moveTo>
                    <a:pt x="514" y="514"/>
                  </a:moveTo>
                  <a:lnTo>
                    <a:pt x="0" y="514"/>
                  </a:lnTo>
                  <a:lnTo>
                    <a:pt x="0" y="0"/>
                  </a:lnTo>
                  <a:lnTo>
                    <a:pt x="514" y="0"/>
                  </a:lnTo>
                  <a:lnTo>
                    <a:pt x="514" y="5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51" name="Freeform 163">
              <a:extLst>
                <a:ext uri="{FF2B5EF4-FFF2-40B4-BE49-F238E27FC236}">
                  <a16:creationId xmlns:a16="http://schemas.microsoft.com/office/drawing/2014/main" id="{56A4D3E4-DB0F-A1AF-1814-A7709591B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3283" y="2931405"/>
              <a:ext cx="547569" cy="547569"/>
            </a:xfrm>
            <a:custGeom>
              <a:avLst/>
              <a:gdLst>
                <a:gd name="T0" fmla="*/ 0 w 516"/>
                <a:gd name="T1" fmla="*/ 515 h 516"/>
                <a:gd name="T2" fmla="*/ 0 w 516"/>
                <a:gd name="T3" fmla="*/ 0 h 516"/>
                <a:gd name="T4" fmla="*/ 515 w 516"/>
                <a:gd name="T5" fmla="*/ 0 h 516"/>
                <a:gd name="T6" fmla="*/ 515 w 516"/>
                <a:gd name="T7" fmla="*/ 515 h 516"/>
                <a:gd name="T8" fmla="*/ 0 w 516"/>
                <a:gd name="T9" fmla="*/ 51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516">
                  <a:moveTo>
                    <a:pt x="0" y="515"/>
                  </a:moveTo>
                  <a:lnTo>
                    <a:pt x="0" y="0"/>
                  </a:lnTo>
                  <a:lnTo>
                    <a:pt x="515" y="0"/>
                  </a:lnTo>
                  <a:lnTo>
                    <a:pt x="515" y="515"/>
                  </a:lnTo>
                  <a:lnTo>
                    <a:pt x="0" y="51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52" name="Freeform 164">
              <a:extLst>
                <a:ext uri="{FF2B5EF4-FFF2-40B4-BE49-F238E27FC236}">
                  <a16:creationId xmlns:a16="http://schemas.microsoft.com/office/drawing/2014/main" id="{E02E91F5-FBD7-8026-3C81-2994246A2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7052" y="2931405"/>
              <a:ext cx="547569" cy="547569"/>
            </a:xfrm>
            <a:custGeom>
              <a:avLst/>
              <a:gdLst>
                <a:gd name="T0" fmla="*/ 0 w 516"/>
                <a:gd name="T1" fmla="*/ 515 h 516"/>
                <a:gd name="T2" fmla="*/ 0 w 516"/>
                <a:gd name="T3" fmla="*/ 0 h 516"/>
                <a:gd name="T4" fmla="*/ 515 w 516"/>
                <a:gd name="T5" fmla="*/ 0 h 516"/>
                <a:gd name="T6" fmla="*/ 515 w 516"/>
                <a:gd name="T7" fmla="*/ 515 h 516"/>
                <a:gd name="T8" fmla="*/ 0 w 516"/>
                <a:gd name="T9" fmla="*/ 51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516">
                  <a:moveTo>
                    <a:pt x="0" y="515"/>
                  </a:moveTo>
                  <a:lnTo>
                    <a:pt x="0" y="0"/>
                  </a:lnTo>
                  <a:lnTo>
                    <a:pt x="515" y="0"/>
                  </a:lnTo>
                  <a:lnTo>
                    <a:pt x="515" y="515"/>
                  </a:lnTo>
                  <a:lnTo>
                    <a:pt x="0" y="51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53" name="Freeform 165">
              <a:extLst>
                <a:ext uri="{FF2B5EF4-FFF2-40B4-BE49-F238E27FC236}">
                  <a16:creationId xmlns:a16="http://schemas.microsoft.com/office/drawing/2014/main" id="{1964C278-DBC4-11CF-BD5C-2DBB957C8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469" y="1569496"/>
              <a:ext cx="772217" cy="762857"/>
            </a:xfrm>
            <a:custGeom>
              <a:avLst/>
              <a:gdLst>
                <a:gd name="T0" fmla="*/ 367 w 727"/>
                <a:gd name="T1" fmla="*/ 717 h 718"/>
                <a:gd name="T2" fmla="*/ 0 w 727"/>
                <a:gd name="T3" fmla="*/ 358 h 718"/>
                <a:gd name="T4" fmla="*/ 367 w 727"/>
                <a:gd name="T5" fmla="*/ 0 h 718"/>
                <a:gd name="T6" fmla="*/ 726 w 727"/>
                <a:gd name="T7" fmla="*/ 358 h 718"/>
                <a:gd name="T8" fmla="*/ 367 w 727"/>
                <a:gd name="T9" fmla="*/ 717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7" h="718">
                  <a:moveTo>
                    <a:pt x="367" y="717"/>
                  </a:moveTo>
                  <a:lnTo>
                    <a:pt x="0" y="358"/>
                  </a:lnTo>
                  <a:lnTo>
                    <a:pt x="367" y="0"/>
                  </a:lnTo>
                  <a:lnTo>
                    <a:pt x="726" y="358"/>
                  </a:lnTo>
                  <a:lnTo>
                    <a:pt x="367" y="71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54" name="Freeform 166">
              <a:extLst>
                <a:ext uri="{FF2B5EF4-FFF2-40B4-BE49-F238E27FC236}">
                  <a16:creationId xmlns:a16="http://schemas.microsoft.com/office/drawing/2014/main" id="{0FD1CCDC-A721-9467-C809-6D1B6536A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3579" y="4082707"/>
              <a:ext cx="762857" cy="772214"/>
            </a:xfrm>
            <a:custGeom>
              <a:avLst/>
              <a:gdLst>
                <a:gd name="T0" fmla="*/ 358 w 718"/>
                <a:gd name="T1" fmla="*/ 726 h 727"/>
                <a:gd name="T2" fmla="*/ 0 w 718"/>
                <a:gd name="T3" fmla="*/ 368 h 727"/>
                <a:gd name="T4" fmla="*/ 358 w 718"/>
                <a:gd name="T5" fmla="*/ 0 h 727"/>
                <a:gd name="T6" fmla="*/ 717 w 718"/>
                <a:gd name="T7" fmla="*/ 368 h 727"/>
                <a:gd name="T8" fmla="*/ 358 w 718"/>
                <a:gd name="T9" fmla="*/ 726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8" h="727">
                  <a:moveTo>
                    <a:pt x="358" y="726"/>
                  </a:moveTo>
                  <a:lnTo>
                    <a:pt x="0" y="368"/>
                  </a:lnTo>
                  <a:lnTo>
                    <a:pt x="358" y="0"/>
                  </a:lnTo>
                  <a:lnTo>
                    <a:pt x="717" y="368"/>
                  </a:lnTo>
                  <a:lnTo>
                    <a:pt x="358" y="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55" name="Freeform 167">
              <a:extLst>
                <a:ext uri="{FF2B5EF4-FFF2-40B4-BE49-F238E27FC236}">
                  <a16:creationId xmlns:a16="http://schemas.microsoft.com/office/drawing/2014/main" id="{E5CA92A0-79D3-2C4E-BDE6-8899140A4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469" y="4082707"/>
              <a:ext cx="772217" cy="772214"/>
            </a:xfrm>
            <a:custGeom>
              <a:avLst/>
              <a:gdLst>
                <a:gd name="T0" fmla="*/ 0 w 727"/>
                <a:gd name="T1" fmla="*/ 368 h 727"/>
                <a:gd name="T2" fmla="*/ 367 w 727"/>
                <a:gd name="T3" fmla="*/ 0 h 727"/>
                <a:gd name="T4" fmla="*/ 726 w 727"/>
                <a:gd name="T5" fmla="*/ 368 h 727"/>
                <a:gd name="T6" fmla="*/ 367 w 727"/>
                <a:gd name="T7" fmla="*/ 726 h 727"/>
                <a:gd name="T8" fmla="*/ 0 w 727"/>
                <a:gd name="T9" fmla="*/ 368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7" h="727">
                  <a:moveTo>
                    <a:pt x="0" y="368"/>
                  </a:moveTo>
                  <a:lnTo>
                    <a:pt x="367" y="0"/>
                  </a:lnTo>
                  <a:lnTo>
                    <a:pt x="726" y="368"/>
                  </a:lnTo>
                  <a:lnTo>
                    <a:pt x="367" y="726"/>
                  </a:lnTo>
                  <a:lnTo>
                    <a:pt x="0" y="3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56" name="Freeform 168">
              <a:extLst>
                <a:ext uri="{FF2B5EF4-FFF2-40B4-BE49-F238E27FC236}">
                  <a16:creationId xmlns:a16="http://schemas.microsoft.com/office/drawing/2014/main" id="{86C8671D-570B-2F92-35D0-115E36493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3579" y="1569496"/>
              <a:ext cx="762857" cy="762857"/>
            </a:xfrm>
            <a:custGeom>
              <a:avLst/>
              <a:gdLst>
                <a:gd name="T0" fmla="*/ 0 w 718"/>
                <a:gd name="T1" fmla="*/ 358 h 718"/>
                <a:gd name="T2" fmla="*/ 358 w 718"/>
                <a:gd name="T3" fmla="*/ 0 h 718"/>
                <a:gd name="T4" fmla="*/ 717 w 718"/>
                <a:gd name="T5" fmla="*/ 358 h 718"/>
                <a:gd name="T6" fmla="*/ 358 w 718"/>
                <a:gd name="T7" fmla="*/ 717 h 718"/>
                <a:gd name="T8" fmla="*/ 0 w 718"/>
                <a:gd name="T9" fmla="*/ 358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8" h="718">
                  <a:moveTo>
                    <a:pt x="0" y="358"/>
                  </a:moveTo>
                  <a:lnTo>
                    <a:pt x="358" y="0"/>
                  </a:lnTo>
                  <a:lnTo>
                    <a:pt x="717" y="358"/>
                  </a:lnTo>
                  <a:lnTo>
                    <a:pt x="358" y="717"/>
                  </a:lnTo>
                  <a:lnTo>
                    <a:pt x="0" y="35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57" name="Freeform 169">
            <a:extLst>
              <a:ext uri="{FF2B5EF4-FFF2-40B4-BE49-F238E27FC236}">
                <a16:creationId xmlns:a16="http://schemas.microsoft.com/office/drawing/2014/main" id="{2BF926B6-F3DB-AF9A-E75F-E4CC24D8B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5153" y="3230900"/>
            <a:ext cx="859324" cy="874328"/>
          </a:xfrm>
          <a:custGeom>
            <a:avLst/>
            <a:gdLst>
              <a:gd name="T0" fmla="*/ 2619 w 2620"/>
              <a:gd name="T1" fmla="*/ 1304 h 2619"/>
              <a:gd name="T2" fmla="*/ 2619 w 2620"/>
              <a:gd name="T3" fmla="*/ 1304 h 2619"/>
              <a:gd name="T4" fmla="*/ 1305 w 2620"/>
              <a:gd name="T5" fmla="*/ 2618 h 2619"/>
              <a:gd name="T6" fmla="*/ 0 w 2620"/>
              <a:gd name="T7" fmla="*/ 1304 h 2619"/>
              <a:gd name="T8" fmla="*/ 1305 w 2620"/>
              <a:gd name="T9" fmla="*/ 0 h 2619"/>
              <a:gd name="T10" fmla="*/ 2619 w 2620"/>
              <a:gd name="T11" fmla="*/ 1304 h 2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20" h="2619">
                <a:moveTo>
                  <a:pt x="2619" y="1304"/>
                </a:moveTo>
                <a:lnTo>
                  <a:pt x="2619" y="1304"/>
                </a:lnTo>
                <a:cubicBezTo>
                  <a:pt x="2619" y="2030"/>
                  <a:pt x="2031" y="2618"/>
                  <a:pt x="1305" y="2618"/>
                </a:cubicBezTo>
                <a:cubicBezTo>
                  <a:pt x="588" y="2618"/>
                  <a:pt x="0" y="2030"/>
                  <a:pt x="0" y="1304"/>
                </a:cubicBezTo>
                <a:cubicBezTo>
                  <a:pt x="0" y="588"/>
                  <a:pt x="588" y="0"/>
                  <a:pt x="1305" y="0"/>
                </a:cubicBezTo>
                <a:cubicBezTo>
                  <a:pt x="2031" y="0"/>
                  <a:pt x="2619" y="588"/>
                  <a:pt x="2619" y="1304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</a:endParaRPr>
          </a:p>
        </p:txBody>
      </p:sp>
      <p:sp>
        <p:nvSpPr>
          <p:cNvPr id="458" name="CuadroTexto 395">
            <a:extLst>
              <a:ext uri="{FF2B5EF4-FFF2-40B4-BE49-F238E27FC236}">
                <a16:creationId xmlns:a16="http://schemas.microsoft.com/office/drawing/2014/main" id="{0B46C081-292D-38DF-AE2B-A213F268C984}"/>
              </a:ext>
            </a:extLst>
          </p:cNvPr>
          <p:cNvSpPr txBox="1"/>
          <p:nvPr/>
        </p:nvSpPr>
        <p:spPr>
          <a:xfrm>
            <a:off x="6176686" y="3396892"/>
            <a:ext cx="1749421" cy="584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434"/>
            <a:r>
              <a:rPr lang="en-US" sz="1600" b="1" dirty="0">
                <a:solidFill>
                  <a:srgbClr val="8CACCC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Poppins Medium" pitchFamily="2" charset="77"/>
              </a:rPr>
              <a:t>2019</a:t>
            </a:r>
          </a:p>
          <a:p>
            <a:pPr algn="ctr" defTabSz="1828434"/>
            <a:r>
              <a:rPr lang="en-US" sz="1600" b="1" dirty="0">
                <a:solidFill>
                  <a:srgbClr val="8CACCC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Poppins Medium" pitchFamily="2" charset="77"/>
              </a:rPr>
              <a:t>2020</a:t>
            </a:r>
          </a:p>
        </p:txBody>
      </p:sp>
      <p:sp>
        <p:nvSpPr>
          <p:cNvPr id="462" name="Freeform 169">
            <a:extLst>
              <a:ext uri="{FF2B5EF4-FFF2-40B4-BE49-F238E27FC236}">
                <a16:creationId xmlns:a16="http://schemas.microsoft.com/office/drawing/2014/main" id="{17CEE895-22E6-0300-E997-F2958D5DBBFF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8679302" y="3476602"/>
            <a:ext cx="411252" cy="423467"/>
          </a:xfrm>
          <a:custGeom>
            <a:avLst/>
            <a:gdLst>
              <a:gd name="T0" fmla="*/ 2619 w 2620"/>
              <a:gd name="T1" fmla="*/ 1304 h 2619"/>
              <a:gd name="T2" fmla="*/ 2619 w 2620"/>
              <a:gd name="T3" fmla="*/ 1304 h 2619"/>
              <a:gd name="T4" fmla="*/ 1305 w 2620"/>
              <a:gd name="T5" fmla="*/ 2618 h 2619"/>
              <a:gd name="T6" fmla="*/ 0 w 2620"/>
              <a:gd name="T7" fmla="*/ 1304 h 2619"/>
              <a:gd name="T8" fmla="*/ 1305 w 2620"/>
              <a:gd name="T9" fmla="*/ 0 h 2619"/>
              <a:gd name="T10" fmla="*/ 2619 w 2620"/>
              <a:gd name="T11" fmla="*/ 1304 h 2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20" h="2619">
                <a:moveTo>
                  <a:pt x="2619" y="1304"/>
                </a:moveTo>
                <a:lnTo>
                  <a:pt x="2619" y="1304"/>
                </a:lnTo>
                <a:cubicBezTo>
                  <a:pt x="2619" y="2030"/>
                  <a:pt x="2031" y="2618"/>
                  <a:pt x="1305" y="2618"/>
                </a:cubicBezTo>
                <a:cubicBezTo>
                  <a:pt x="588" y="2618"/>
                  <a:pt x="0" y="2030"/>
                  <a:pt x="0" y="1304"/>
                </a:cubicBezTo>
                <a:cubicBezTo>
                  <a:pt x="0" y="588"/>
                  <a:pt x="588" y="0"/>
                  <a:pt x="1305" y="0"/>
                </a:cubicBezTo>
                <a:cubicBezTo>
                  <a:pt x="2031" y="0"/>
                  <a:pt x="2619" y="588"/>
                  <a:pt x="2619" y="1304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grpSp>
        <p:nvGrpSpPr>
          <p:cNvPr id="484" name="Grupo 2">
            <a:extLst>
              <a:ext uri="{FF2B5EF4-FFF2-40B4-BE49-F238E27FC236}">
                <a16:creationId xmlns:a16="http://schemas.microsoft.com/office/drawing/2014/main" id="{B9DA47B4-0056-F966-DA14-BB7309959D46}"/>
              </a:ext>
            </a:extLst>
          </p:cNvPr>
          <p:cNvGrpSpPr/>
          <p:nvPr/>
        </p:nvGrpSpPr>
        <p:grpSpPr>
          <a:xfrm>
            <a:off x="8265099" y="3002846"/>
            <a:ext cx="1271625" cy="1295301"/>
            <a:chOff x="3437052" y="1148288"/>
            <a:chExt cx="4113800" cy="4118481"/>
          </a:xfrm>
          <a:solidFill>
            <a:srgbClr val="416F8C"/>
          </a:solidFill>
        </p:grpSpPr>
        <p:sp>
          <p:nvSpPr>
            <p:cNvPr id="485" name="Freeform 160">
              <a:extLst>
                <a:ext uri="{FF2B5EF4-FFF2-40B4-BE49-F238E27FC236}">
                  <a16:creationId xmlns:a16="http://schemas.microsoft.com/office/drawing/2014/main" id="{4B7DCC1A-6AD2-9B22-C861-0F9B3D450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98" y="1419733"/>
              <a:ext cx="3570909" cy="3570912"/>
            </a:xfrm>
            <a:custGeom>
              <a:avLst/>
              <a:gdLst>
                <a:gd name="T0" fmla="*/ 3364 w 3365"/>
                <a:gd name="T1" fmla="*/ 1681 h 3364"/>
                <a:gd name="T2" fmla="*/ 3364 w 3365"/>
                <a:gd name="T3" fmla="*/ 1681 h 3364"/>
                <a:gd name="T4" fmla="*/ 1682 w 3365"/>
                <a:gd name="T5" fmla="*/ 3363 h 3364"/>
                <a:gd name="T6" fmla="*/ 0 w 3365"/>
                <a:gd name="T7" fmla="*/ 1681 h 3364"/>
                <a:gd name="T8" fmla="*/ 1682 w 3365"/>
                <a:gd name="T9" fmla="*/ 0 h 3364"/>
                <a:gd name="T10" fmla="*/ 3364 w 3365"/>
                <a:gd name="T11" fmla="*/ 1681 h 3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65" h="3364">
                  <a:moveTo>
                    <a:pt x="3364" y="1681"/>
                  </a:moveTo>
                  <a:lnTo>
                    <a:pt x="3364" y="1681"/>
                  </a:lnTo>
                  <a:cubicBezTo>
                    <a:pt x="3364" y="2610"/>
                    <a:pt x="2610" y="3363"/>
                    <a:pt x="1682" y="3363"/>
                  </a:cubicBezTo>
                  <a:cubicBezTo>
                    <a:pt x="754" y="3363"/>
                    <a:pt x="0" y="2610"/>
                    <a:pt x="0" y="1681"/>
                  </a:cubicBezTo>
                  <a:cubicBezTo>
                    <a:pt x="0" y="754"/>
                    <a:pt x="754" y="0"/>
                    <a:pt x="1682" y="0"/>
                  </a:cubicBezTo>
                  <a:cubicBezTo>
                    <a:pt x="2610" y="0"/>
                    <a:pt x="3364" y="754"/>
                    <a:pt x="3364" y="16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86" name="Freeform 161">
              <a:extLst>
                <a:ext uri="{FF2B5EF4-FFF2-40B4-BE49-F238E27FC236}">
                  <a16:creationId xmlns:a16="http://schemas.microsoft.com/office/drawing/2014/main" id="{56655E77-4CD3-0C87-2BE0-FC80FED71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166" y="1148288"/>
              <a:ext cx="547572" cy="547572"/>
            </a:xfrm>
            <a:custGeom>
              <a:avLst/>
              <a:gdLst>
                <a:gd name="T0" fmla="*/ 514 w 515"/>
                <a:gd name="T1" fmla="*/ 515 h 516"/>
                <a:gd name="T2" fmla="*/ 0 w 515"/>
                <a:gd name="T3" fmla="*/ 515 h 516"/>
                <a:gd name="T4" fmla="*/ 0 w 515"/>
                <a:gd name="T5" fmla="*/ 0 h 516"/>
                <a:gd name="T6" fmla="*/ 514 w 515"/>
                <a:gd name="T7" fmla="*/ 0 h 516"/>
                <a:gd name="T8" fmla="*/ 514 w 515"/>
                <a:gd name="T9" fmla="*/ 51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5" h="516">
                  <a:moveTo>
                    <a:pt x="514" y="515"/>
                  </a:moveTo>
                  <a:lnTo>
                    <a:pt x="0" y="515"/>
                  </a:lnTo>
                  <a:lnTo>
                    <a:pt x="0" y="0"/>
                  </a:lnTo>
                  <a:lnTo>
                    <a:pt x="514" y="0"/>
                  </a:lnTo>
                  <a:lnTo>
                    <a:pt x="514" y="51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87" name="Freeform 162">
              <a:extLst>
                <a:ext uri="{FF2B5EF4-FFF2-40B4-BE49-F238E27FC236}">
                  <a16:creationId xmlns:a16="http://schemas.microsoft.com/office/drawing/2014/main" id="{D5E6EF35-877C-66CE-4B6E-294CBA932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166" y="4719200"/>
              <a:ext cx="547572" cy="547569"/>
            </a:xfrm>
            <a:custGeom>
              <a:avLst/>
              <a:gdLst>
                <a:gd name="T0" fmla="*/ 514 w 515"/>
                <a:gd name="T1" fmla="*/ 514 h 515"/>
                <a:gd name="T2" fmla="*/ 0 w 515"/>
                <a:gd name="T3" fmla="*/ 514 h 515"/>
                <a:gd name="T4" fmla="*/ 0 w 515"/>
                <a:gd name="T5" fmla="*/ 0 h 515"/>
                <a:gd name="T6" fmla="*/ 514 w 515"/>
                <a:gd name="T7" fmla="*/ 0 h 515"/>
                <a:gd name="T8" fmla="*/ 514 w 515"/>
                <a:gd name="T9" fmla="*/ 514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5" h="515">
                  <a:moveTo>
                    <a:pt x="514" y="514"/>
                  </a:moveTo>
                  <a:lnTo>
                    <a:pt x="0" y="514"/>
                  </a:lnTo>
                  <a:lnTo>
                    <a:pt x="0" y="0"/>
                  </a:lnTo>
                  <a:lnTo>
                    <a:pt x="514" y="0"/>
                  </a:lnTo>
                  <a:lnTo>
                    <a:pt x="514" y="5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88" name="Freeform 163">
              <a:extLst>
                <a:ext uri="{FF2B5EF4-FFF2-40B4-BE49-F238E27FC236}">
                  <a16:creationId xmlns:a16="http://schemas.microsoft.com/office/drawing/2014/main" id="{4B4D6EF8-1AB4-AEEA-C249-1C236548F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3283" y="2931405"/>
              <a:ext cx="547569" cy="547569"/>
            </a:xfrm>
            <a:custGeom>
              <a:avLst/>
              <a:gdLst>
                <a:gd name="T0" fmla="*/ 0 w 516"/>
                <a:gd name="T1" fmla="*/ 515 h 516"/>
                <a:gd name="T2" fmla="*/ 0 w 516"/>
                <a:gd name="T3" fmla="*/ 0 h 516"/>
                <a:gd name="T4" fmla="*/ 515 w 516"/>
                <a:gd name="T5" fmla="*/ 0 h 516"/>
                <a:gd name="T6" fmla="*/ 515 w 516"/>
                <a:gd name="T7" fmla="*/ 515 h 516"/>
                <a:gd name="T8" fmla="*/ 0 w 516"/>
                <a:gd name="T9" fmla="*/ 51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516">
                  <a:moveTo>
                    <a:pt x="0" y="515"/>
                  </a:moveTo>
                  <a:lnTo>
                    <a:pt x="0" y="0"/>
                  </a:lnTo>
                  <a:lnTo>
                    <a:pt x="515" y="0"/>
                  </a:lnTo>
                  <a:lnTo>
                    <a:pt x="515" y="515"/>
                  </a:lnTo>
                  <a:lnTo>
                    <a:pt x="0" y="51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89" name="Freeform 164">
              <a:extLst>
                <a:ext uri="{FF2B5EF4-FFF2-40B4-BE49-F238E27FC236}">
                  <a16:creationId xmlns:a16="http://schemas.microsoft.com/office/drawing/2014/main" id="{671DA4FD-44A5-B9B1-9ACB-921D10E6C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7052" y="2931405"/>
              <a:ext cx="547569" cy="547569"/>
            </a:xfrm>
            <a:custGeom>
              <a:avLst/>
              <a:gdLst>
                <a:gd name="T0" fmla="*/ 0 w 516"/>
                <a:gd name="T1" fmla="*/ 515 h 516"/>
                <a:gd name="T2" fmla="*/ 0 w 516"/>
                <a:gd name="T3" fmla="*/ 0 h 516"/>
                <a:gd name="T4" fmla="*/ 515 w 516"/>
                <a:gd name="T5" fmla="*/ 0 h 516"/>
                <a:gd name="T6" fmla="*/ 515 w 516"/>
                <a:gd name="T7" fmla="*/ 515 h 516"/>
                <a:gd name="T8" fmla="*/ 0 w 516"/>
                <a:gd name="T9" fmla="*/ 51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516">
                  <a:moveTo>
                    <a:pt x="0" y="515"/>
                  </a:moveTo>
                  <a:lnTo>
                    <a:pt x="0" y="0"/>
                  </a:lnTo>
                  <a:lnTo>
                    <a:pt x="515" y="0"/>
                  </a:lnTo>
                  <a:lnTo>
                    <a:pt x="515" y="515"/>
                  </a:lnTo>
                  <a:lnTo>
                    <a:pt x="0" y="51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90" name="Freeform 165">
              <a:extLst>
                <a:ext uri="{FF2B5EF4-FFF2-40B4-BE49-F238E27FC236}">
                  <a16:creationId xmlns:a16="http://schemas.microsoft.com/office/drawing/2014/main" id="{27012F79-BBC7-5066-7A3B-CA490DCF9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469" y="1569496"/>
              <a:ext cx="772217" cy="762857"/>
            </a:xfrm>
            <a:custGeom>
              <a:avLst/>
              <a:gdLst>
                <a:gd name="T0" fmla="*/ 367 w 727"/>
                <a:gd name="T1" fmla="*/ 717 h 718"/>
                <a:gd name="T2" fmla="*/ 0 w 727"/>
                <a:gd name="T3" fmla="*/ 358 h 718"/>
                <a:gd name="T4" fmla="*/ 367 w 727"/>
                <a:gd name="T5" fmla="*/ 0 h 718"/>
                <a:gd name="T6" fmla="*/ 726 w 727"/>
                <a:gd name="T7" fmla="*/ 358 h 718"/>
                <a:gd name="T8" fmla="*/ 367 w 727"/>
                <a:gd name="T9" fmla="*/ 717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7" h="718">
                  <a:moveTo>
                    <a:pt x="367" y="717"/>
                  </a:moveTo>
                  <a:lnTo>
                    <a:pt x="0" y="358"/>
                  </a:lnTo>
                  <a:lnTo>
                    <a:pt x="367" y="0"/>
                  </a:lnTo>
                  <a:lnTo>
                    <a:pt x="726" y="358"/>
                  </a:lnTo>
                  <a:lnTo>
                    <a:pt x="367" y="71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91" name="Freeform 166">
              <a:extLst>
                <a:ext uri="{FF2B5EF4-FFF2-40B4-BE49-F238E27FC236}">
                  <a16:creationId xmlns:a16="http://schemas.microsoft.com/office/drawing/2014/main" id="{D1FCD08D-711E-2736-9725-E4911AB9B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3579" y="4082707"/>
              <a:ext cx="762857" cy="772214"/>
            </a:xfrm>
            <a:custGeom>
              <a:avLst/>
              <a:gdLst>
                <a:gd name="T0" fmla="*/ 358 w 718"/>
                <a:gd name="T1" fmla="*/ 726 h 727"/>
                <a:gd name="T2" fmla="*/ 0 w 718"/>
                <a:gd name="T3" fmla="*/ 368 h 727"/>
                <a:gd name="T4" fmla="*/ 358 w 718"/>
                <a:gd name="T5" fmla="*/ 0 h 727"/>
                <a:gd name="T6" fmla="*/ 717 w 718"/>
                <a:gd name="T7" fmla="*/ 368 h 727"/>
                <a:gd name="T8" fmla="*/ 358 w 718"/>
                <a:gd name="T9" fmla="*/ 726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8" h="727">
                  <a:moveTo>
                    <a:pt x="358" y="726"/>
                  </a:moveTo>
                  <a:lnTo>
                    <a:pt x="0" y="368"/>
                  </a:lnTo>
                  <a:lnTo>
                    <a:pt x="358" y="0"/>
                  </a:lnTo>
                  <a:lnTo>
                    <a:pt x="717" y="368"/>
                  </a:lnTo>
                  <a:lnTo>
                    <a:pt x="358" y="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92" name="Freeform 167">
              <a:extLst>
                <a:ext uri="{FF2B5EF4-FFF2-40B4-BE49-F238E27FC236}">
                  <a16:creationId xmlns:a16="http://schemas.microsoft.com/office/drawing/2014/main" id="{927087D1-0ABE-B67E-6307-FADA2F582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469" y="4082707"/>
              <a:ext cx="772217" cy="772214"/>
            </a:xfrm>
            <a:custGeom>
              <a:avLst/>
              <a:gdLst>
                <a:gd name="T0" fmla="*/ 0 w 727"/>
                <a:gd name="T1" fmla="*/ 368 h 727"/>
                <a:gd name="T2" fmla="*/ 367 w 727"/>
                <a:gd name="T3" fmla="*/ 0 h 727"/>
                <a:gd name="T4" fmla="*/ 726 w 727"/>
                <a:gd name="T5" fmla="*/ 368 h 727"/>
                <a:gd name="T6" fmla="*/ 367 w 727"/>
                <a:gd name="T7" fmla="*/ 726 h 727"/>
                <a:gd name="T8" fmla="*/ 0 w 727"/>
                <a:gd name="T9" fmla="*/ 368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7" h="727">
                  <a:moveTo>
                    <a:pt x="0" y="368"/>
                  </a:moveTo>
                  <a:lnTo>
                    <a:pt x="367" y="0"/>
                  </a:lnTo>
                  <a:lnTo>
                    <a:pt x="726" y="368"/>
                  </a:lnTo>
                  <a:lnTo>
                    <a:pt x="367" y="726"/>
                  </a:lnTo>
                  <a:lnTo>
                    <a:pt x="0" y="3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93" name="Freeform 168">
              <a:extLst>
                <a:ext uri="{FF2B5EF4-FFF2-40B4-BE49-F238E27FC236}">
                  <a16:creationId xmlns:a16="http://schemas.microsoft.com/office/drawing/2014/main" id="{E5957BDA-C7E4-4E52-A400-B8FE22C17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3579" y="1569496"/>
              <a:ext cx="762857" cy="762857"/>
            </a:xfrm>
            <a:custGeom>
              <a:avLst/>
              <a:gdLst>
                <a:gd name="T0" fmla="*/ 0 w 718"/>
                <a:gd name="T1" fmla="*/ 358 h 718"/>
                <a:gd name="T2" fmla="*/ 358 w 718"/>
                <a:gd name="T3" fmla="*/ 0 h 718"/>
                <a:gd name="T4" fmla="*/ 717 w 718"/>
                <a:gd name="T5" fmla="*/ 358 h 718"/>
                <a:gd name="T6" fmla="*/ 358 w 718"/>
                <a:gd name="T7" fmla="*/ 717 h 718"/>
                <a:gd name="T8" fmla="*/ 0 w 718"/>
                <a:gd name="T9" fmla="*/ 358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8" h="718">
                  <a:moveTo>
                    <a:pt x="0" y="358"/>
                  </a:moveTo>
                  <a:lnTo>
                    <a:pt x="358" y="0"/>
                  </a:lnTo>
                  <a:lnTo>
                    <a:pt x="717" y="358"/>
                  </a:lnTo>
                  <a:lnTo>
                    <a:pt x="358" y="717"/>
                  </a:lnTo>
                  <a:lnTo>
                    <a:pt x="0" y="35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94" name="Freeform 169">
            <a:extLst>
              <a:ext uri="{FF2B5EF4-FFF2-40B4-BE49-F238E27FC236}">
                <a16:creationId xmlns:a16="http://schemas.microsoft.com/office/drawing/2014/main" id="{50F9FE5E-6FEA-4CA6-5FA6-292CFED4F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5055" y="3214919"/>
            <a:ext cx="859324" cy="874328"/>
          </a:xfrm>
          <a:custGeom>
            <a:avLst/>
            <a:gdLst>
              <a:gd name="T0" fmla="*/ 2619 w 2620"/>
              <a:gd name="T1" fmla="*/ 1304 h 2619"/>
              <a:gd name="T2" fmla="*/ 2619 w 2620"/>
              <a:gd name="T3" fmla="*/ 1304 h 2619"/>
              <a:gd name="T4" fmla="*/ 1305 w 2620"/>
              <a:gd name="T5" fmla="*/ 2618 h 2619"/>
              <a:gd name="T6" fmla="*/ 0 w 2620"/>
              <a:gd name="T7" fmla="*/ 1304 h 2619"/>
              <a:gd name="T8" fmla="*/ 1305 w 2620"/>
              <a:gd name="T9" fmla="*/ 0 h 2619"/>
              <a:gd name="T10" fmla="*/ 2619 w 2620"/>
              <a:gd name="T11" fmla="*/ 1304 h 2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20" h="2619">
                <a:moveTo>
                  <a:pt x="2619" y="1304"/>
                </a:moveTo>
                <a:lnTo>
                  <a:pt x="2619" y="1304"/>
                </a:lnTo>
                <a:cubicBezTo>
                  <a:pt x="2619" y="2030"/>
                  <a:pt x="2031" y="2618"/>
                  <a:pt x="1305" y="2618"/>
                </a:cubicBezTo>
                <a:cubicBezTo>
                  <a:pt x="588" y="2618"/>
                  <a:pt x="0" y="2030"/>
                  <a:pt x="0" y="1304"/>
                </a:cubicBezTo>
                <a:cubicBezTo>
                  <a:pt x="0" y="588"/>
                  <a:pt x="588" y="0"/>
                  <a:pt x="1305" y="0"/>
                </a:cubicBezTo>
                <a:cubicBezTo>
                  <a:pt x="2031" y="0"/>
                  <a:pt x="2619" y="588"/>
                  <a:pt x="2619" y="1304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</a:endParaRPr>
          </a:p>
        </p:txBody>
      </p:sp>
      <p:sp>
        <p:nvSpPr>
          <p:cNvPr id="495" name="CuadroTexto 395">
            <a:extLst>
              <a:ext uri="{FF2B5EF4-FFF2-40B4-BE49-F238E27FC236}">
                <a16:creationId xmlns:a16="http://schemas.microsoft.com/office/drawing/2014/main" id="{E6A9ACF6-47F3-03F0-DF6B-BD8B901014DD}"/>
              </a:ext>
            </a:extLst>
          </p:cNvPr>
          <p:cNvSpPr txBox="1"/>
          <p:nvPr/>
        </p:nvSpPr>
        <p:spPr>
          <a:xfrm>
            <a:off x="8210576" y="3371523"/>
            <a:ext cx="1373873" cy="584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434"/>
            <a:r>
              <a:rPr lang="en-US" sz="1600" b="1" dirty="0">
                <a:solidFill>
                  <a:srgbClr val="416F8C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Poppins Medium" pitchFamily="2" charset="77"/>
              </a:rPr>
              <a:t>2021</a:t>
            </a:r>
          </a:p>
          <a:p>
            <a:pPr algn="ctr" defTabSz="1828434"/>
            <a:r>
              <a:rPr lang="en-US" sz="1600" b="1" dirty="0">
                <a:solidFill>
                  <a:srgbClr val="416F8C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Poppins Medium" pitchFamily="2" charset="77"/>
              </a:rPr>
              <a:t>2022</a:t>
            </a:r>
          </a:p>
        </p:txBody>
      </p:sp>
      <p:grpSp>
        <p:nvGrpSpPr>
          <p:cNvPr id="538" name="Group 32">
            <a:extLst>
              <a:ext uri="{FF2B5EF4-FFF2-40B4-BE49-F238E27FC236}">
                <a16:creationId xmlns:a16="http://schemas.microsoft.com/office/drawing/2014/main" id="{77673828-81B9-A88F-80AB-0D4F34FD34D1}"/>
              </a:ext>
            </a:extLst>
          </p:cNvPr>
          <p:cNvGrpSpPr/>
          <p:nvPr/>
        </p:nvGrpSpPr>
        <p:grpSpPr>
          <a:xfrm>
            <a:off x="608315" y="1512989"/>
            <a:ext cx="10921163" cy="1192827"/>
            <a:chOff x="9852091" y="5868997"/>
            <a:chExt cx="4304920" cy="2120213"/>
          </a:xfrm>
        </p:grpSpPr>
        <p:sp>
          <p:nvSpPr>
            <p:cNvPr id="539" name="CuadroTexto 395">
              <a:extLst>
                <a:ext uri="{FF2B5EF4-FFF2-40B4-BE49-F238E27FC236}">
                  <a16:creationId xmlns:a16="http://schemas.microsoft.com/office/drawing/2014/main" id="{4B92DF98-D8C3-ED26-346A-151EEFDEC8A0}"/>
                </a:ext>
              </a:extLst>
            </p:cNvPr>
            <p:cNvSpPr txBox="1"/>
            <p:nvPr/>
          </p:nvSpPr>
          <p:spPr>
            <a:xfrm>
              <a:off x="9852091" y="5868997"/>
              <a:ext cx="3327140" cy="820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>
                  <a:solidFill>
                    <a:srgbClr val="0070C0"/>
                  </a:solidFill>
                  <a:latin typeface="Poppins Medium" pitchFamily="2" charset="77"/>
                  <a:ea typeface="Lato Semibold" panose="020F0502020204030203" pitchFamily="34" charset="0"/>
                  <a:cs typeface="Poppins Medium" pitchFamily="2" charset="77"/>
                </a:rPr>
                <a:t>Política energética</a:t>
              </a:r>
              <a:endParaRPr lang="es-CO" sz="2400" dirty="0">
                <a:solidFill>
                  <a:srgbClr val="0070C0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endParaRPr>
            </a:p>
          </p:txBody>
        </p:sp>
        <p:sp>
          <p:nvSpPr>
            <p:cNvPr id="540" name="Rectangle 56">
              <a:extLst>
                <a:ext uri="{FF2B5EF4-FFF2-40B4-BE49-F238E27FC236}">
                  <a16:creationId xmlns:a16="http://schemas.microsoft.com/office/drawing/2014/main" id="{6BCA9231-593E-17E5-637F-17CA7A2504C8}"/>
                </a:ext>
              </a:extLst>
            </p:cNvPr>
            <p:cNvSpPr/>
            <p:nvPr/>
          </p:nvSpPr>
          <p:spPr>
            <a:xfrm>
              <a:off x="9899261" y="6594199"/>
              <a:ext cx="4257750" cy="1395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defTabSz="1828434">
                <a:buFont typeface="Wingdings" panose="05000000000000000000" pitchFamily="2" charset="2"/>
                <a:buChar char="v"/>
              </a:pPr>
              <a:r>
                <a:rPr lang="es-ES" sz="1500" b="1" dirty="0">
                  <a:solidFill>
                    <a:srgbClr val="0070C0"/>
                  </a:solidFill>
                  <a:latin typeface="Lato Light" panose="020F0502020204030203" pitchFamily="34" charset="0"/>
                </a:rPr>
                <a:t>Ley 1715/2014 </a:t>
              </a:r>
              <a:r>
                <a:rPr lang="es-ES" sz="1500" b="1" dirty="0">
                  <a:solidFill>
                    <a:srgbClr val="0070C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 Impulso a las FNCER;   </a:t>
              </a:r>
              <a:r>
                <a:rPr lang="es-ES" sz="1500" b="1" dirty="0">
                  <a:solidFill>
                    <a:srgbClr val="0070C0"/>
                  </a:solidFill>
                  <a:latin typeface="Lato Light" panose="020F0502020204030203" pitchFamily="34" charset="0"/>
                </a:rPr>
                <a:t>Decretos 1073/2015, 348/2017 </a:t>
              </a:r>
              <a:r>
                <a:rPr lang="es-ES" sz="1500" b="1" dirty="0">
                  <a:solidFill>
                    <a:srgbClr val="0070C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 </a:t>
              </a:r>
              <a:r>
                <a:rPr lang="es-ES" sz="1500" b="1" dirty="0" err="1">
                  <a:solidFill>
                    <a:srgbClr val="0070C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Lineam</a:t>
              </a:r>
              <a:r>
                <a:rPr lang="es-ES" sz="1500" b="1" dirty="0">
                  <a:solidFill>
                    <a:srgbClr val="0070C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. AG; </a:t>
              </a:r>
              <a:r>
                <a:rPr lang="es-ES" sz="1500" b="1" dirty="0">
                  <a:solidFill>
                    <a:srgbClr val="0070C0"/>
                  </a:solidFill>
                  <a:latin typeface="Lato Light" panose="020F0502020204030203" pitchFamily="34" charset="0"/>
                </a:rPr>
                <a:t>UPME 281/2015 </a:t>
              </a:r>
              <a:r>
                <a:rPr lang="es-ES" sz="1500" b="1" dirty="0">
                  <a:solidFill>
                    <a:srgbClr val="0070C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 Capacidad AG </a:t>
              </a:r>
              <a:endParaRPr lang="es-ES" sz="1500" b="1" dirty="0">
                <a:solidFill>
                  <a:srgbClr val="0070C0"/>
                </a:solidFill>
                <a:latin typeface="Lato Light" panose="020F0502020204030203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s-ES" sz="1500" b="1" dirty="0">
                  <a:solidFill>
                    <a:srgbClr val="0070C0"/>
                  </a:solidFill>
                  <a:latin typeface="Lato Light" panose="020F0502020204030203" pitchFamily="34" charset="0"/>
                </a:rPr>
                <a:t>MME 40072/2018, 40459 y 40483 2019, 40142  y 40311  2020 </a:t>
              </a:r>
              <a:r>
                <a:rPr lang="es-ES" sz="1500" b="1" dirty="0">
                  <a:solidFill>
                    <a:srgbClr val="0070C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 AMI, Conexiones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s-ES" sz="1500" b="1" dirty="0">
                  <a:solidFill>
                    <a:srgbClr val="0070C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Ley 2099/2021, Transición energética , mas incentivos para renovables y proyectos de eficiencia energética </a:t>
              </a:r>
              <a:endParaRPr lang="es-CO" sz="1500" b="1" dirty="0">
                <a:solidFill>
                  <a:srgbClr val="0070C0"/>
                </a:solidFill>
                <a:latin typeface="Lato Light" panose="020F0502020204030203" pitchFamily="34" charset="0"/>
              </a:endParaRPr>
            </a:p>
          </p:txBody>
        </p:sp>
      </p:grpSp>
      <p:grpSp>
        <p:nvGrpSpPr>
          <p:cNvPr id="541" name="Group 32">
            <a:extLst>
              <a:ext uri="{FF2B5EF4-FFF2-40B4-BE49-F238E27FC236}">
                <a16:creationId xmlns:a16="http://schemas.microsoft.com/office/drawing/2014/main" id="{7114422F-E8A7-4609-C1BF-67F84219D7CC}"/>
              </a:ext>
            </a:extLst>
          </p:cNvPr>
          <p:cNvGrpSpPr/>
          <p:nvPr/>
        </p:nvGrpSpPr>
        <p:grpSpPr>
          <a:xfrm>
            <a:off x="-710083" y="4573608"/>
            <a:ext cx="12087029" cy="2122932"/>
            <a:chOff x="9559735" y="5772968"/>
            <a:chExt cx="7064763" cy="2122932"/>
          </a:xfrm>
        </p:grpSpPr>
        <p:sp>
          <p:nvSpPr>
            <p:cNvPr id="542" name="CuadroTexto 395">
              <a:extLst>
                <a:ext uri="{FF2B5EF4-FFF2-40B4-BE49-F238E27FC236}">
                  <a16:creationId xmlns:a16="http://schemas.microsoft.com/office/drawing/2014/main" id="{D1689065-B311-A1B7-8605-E3309456692C}"/>
                </a:ext>
              </a:extLst>
            </p:cNvPr>
            <p:cNvSpPr txBox="1"/>
            <p:nvPr/>
          </p:nvSpPr>
          <p:spPr>
            <a:xfrm>
              <a:off x="9559735" y="5772968"/>
              <a:ext cx="33271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rgbClr val="C00000"/>
                  </a:solidFill>
                  <a:latin typeface="Poppins Medium" pitchFamily="2" charset="77"/>
                  <a:ea typeface="Lato Semibold" panose="020F0502020204030203" pitchFamily="34" charset="0"/>
                  <a:cs typeface="Poppins Medium" pitchFamily="2" charset="77"/>
                </a:rPr>
                <a:t>Marco Regulatorio</a:t>
              </a:r>
              <a:endParaRPr lang="es-CO" sz="2400" dirty="0">
                <a:solidFill>
                  <a:srgbClr val="C00000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endParaRPr>
            </a:p>
          </p:txBody>
        </p:sp>
        <p:sp>
          <p:nvSpPr>
            <p:cNvPr id="543" name="Rectangle 56">
              <a:extLst>
                <a:ext uri="{FF2B5EF4-FFF2-40B4-BE49-F238E27FC236}">
                  <a16:creationId xmlns:a16="http://schemas.microsoft.com/office/drawing/2014/main" id="{7E95FB67-1A98-64FC-0B5B-1E2F6910C85E}"/>
                </a:ext>
              </a:extLst>
            </p:cNvPr>
            <p:cNvSpPr/>
            <p:nvPr/>
          </p:nvSpPr>
          <p:spPr>
            <a:xfrm>
              <a:off x="10370033" y="6187740"/>
              <a:ext cx="6254465" cy="170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defTabSz="1828434">
                <a:buFont typeface="Wingdings" panose="05000000000000000000" pitchFamily="2" charset="2"/>
                <a:buChar char="v"/>
              </a:pPr>
              <a:r>
                <a:rPr lang="es-CO" sz="1500" b="1" dirty="0">
                  <a:solidFill>
                    <a:srgbClr val="C00000"/>
                  </a:solidFill>
                  <a:latin typeface="Lato Light" panose="020F0502020204030203" pitchFamily="34" charset="0"/>
                </a:rPr>
                <a:t>CREG 024/2015, 030/2018, 038/2018, 174 y 135/2021 </a:t>
              </a:r>
              <a:r>
                <a:rPr lang="es-CO" sz="1500" b="1" dirty="0">
                  <a:solidFill>
                    <a:srgbClr val="C0000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 AG</a:t>
              </a:r>
              <a:endParaRPr lang="es-CO" sz="1500" b="1" dirty="0">
                <a:solidFill>
                  <a:srgbClr val="C00000"/>
                </a:solidFill>
                <a:latin typeface="Lato Light" panose="020F0502020204030203" pitchFamily="34" charset="0"/>
              </a:endParaRPr>
            </a:p>
            <a:p>
              <a:pPr marL="285750" indent="-285750" defTabSz="1828434">
                <a:buFont typeface="Wingdings" panose="05000000000000000000" pitchFamily="2" charset="2"/>
                <a:buChar char="v"/>
              </a:pPr>
              <a:r>
                <a:rPr lang="es-CO" sz="1500" b="1" dirty="0">
                  <a:solidFill>
                    <a:srgbClr val="C00000"/>
                  </a:solidFill>
                  <a:latin typeface="Lato Light" panose="020F0502020204030203" pitchFamily="34" charset="0"/>
                </a:rPr>
                <a:t>CREG 167/2017, 201/2017 </a:t>
              </a:r>
              <a:r>
                <a:rPr lang="es-CO" sz="1500" b="1" dirty="0">
                  <a:solidFill>
                    <a:srgbClr val="C0000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 ENFICC Solar y Eólica (</a:t>
              </a:r>
              <a:r>
                <a:rPr lang="es-CO" sz="1500" b="1" dirty="0" err="1">
                  <a:solidFill>
                    <a:srgbClr val="C0000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SyE</a:t>
              </a:r>
              <a:r>
                <a:rPr lang="es-CO" sz="1500" b="1" dirty="0">
                  <a:solidFill>
                    <a:srgbClr val="C0000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)</a:t>
              </a:r>
              <a:endParaRPr lang="es-CO" sz="1500" b="1" dirty="0">
                <a:solidFill>
                  <a:srgbClr val="C00000"/>
                </a:solidFill>
                <a:latin typeface="Lato Light" panose="020F0502020204030203" pitchFamily="34" charset="0"/>
              </a:endParaRPr>
            </a:p>
            <a:p>
              <a:pPr marL="285750" indent="-285750" defTabSz="1828434">
                <a:buFont typeface="Wingdings" panose="05000000000000000000" pitchFamily="2" charset="2"/>
                <a:buChar char="v"/>
              </a:pPr>
              <a:r>
                <a:rPr lang="es-CO" sz="1500" b="1" dirty="0">
                  <a:solidFill>
                    <a:srgbClr val="C00000"/>
                  </a:solidFill>
                  <a:latin typeface="Lato Light" panose="020F0502020204030203" pitchFamily="34" charset="0"/>
                </a:rPr>
                <a:t>CREG 060/2019, 148/2021, 101 011 2022 </a:t>
              </a:r>
              <a:r>
                <a:rPr lang="es-CO" sz="1500" b="1" dirty="0">
                  <a:solidFill>
                    <a:srgbClr val="C0000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 </a:t>
              </a:r>
              <a:r>
                <a:rPr lang="es-CO" sz="1500" b="1" dirty="0" err="1">
                  <a:solidFill>
                    <a:srgbClr val="C0000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Req</a:t>
              </a:r>
              <a:r>
                <a:rPr lang="es-CO" sz="1500" b="1" dirty="0">
                  <a:solidFill>
                    <a:srgbClr val="C0000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. Conexiones </a:t>
              </a:r>
              <a:r>
                <a:rPr lang="es-CO" sz="1500" b="1" dirty="0" err="1">
                  <a:solidFill>
                    <a:srgbClr val="C0000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SyE</a:t>
              </a:r>
              <a:r>
                <a:rPr lang="es-CO" sz="1500" b="1" dirty="0">
                  <a:solidFill>
                    <a:srgbClr val="C0000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 a STN, STR, SDL</a:t>
              </a:r>
            </a:p>
            <a:p>
              <a:pPr marL="285750" indent="-285750" defTabSz="1828434">
                <a:buFont typeface="Wingdings" panose="05000000000000000000" pitchFamily="2" charset="2"/>
                <a:buChar char="v"/>
              </a:pPr>
              <a:r>
                <a:rPr lang="es-CO" sz="1500" b="1" dirty="0">
                  <a:solidFill>
                    <a:srgbClr val="C0000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CREG  200/2019 	 Conexiones Compartidas</a:t>
              </a:r>
              <a:endParaRPr lang="es-CO" sz="1500" b="1" dirty="0">
                <a:solidFill>
                  <a:srgbClr val="C00000"/>
                </a:solidFill>
                <a:latin typeface="Lato Light" panose="020F0502020204030203" pitchFamily="34" charset="0"/>
              </a:endParaRPr>
            </a:p>
            <a:p>
              <a:pPr marL="285750" indent="-285750" defTabSz="1828434">
                <a:buFont typeface="Wingdings" panose="05000000000000000000" pitchFamily="2" charset="2"/>
                <a:buChar char="v"/>
              </a:pPr>
              <a:r>
                <a:rPr lang="es-CO" sz="1500" b="1" dirty="0">
                  <a:solidFill>
                    <a:srgbClr val="C00000"/>
                  </a:solidFill>
                  <a:latin typeface="Lato Light" panose="020F0502020204030203" pitchFamily="34" charset="0"/>
                </a:rPr>
                <a:t>CREG  075/2021 </a:t>
              </a:r>
              <a:r>
                <a:rPr lang="es-CO" sz="1500" b="1" dirty="0">
                  <a:solidFill>
                    <a:srgbClr val="C0000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 Proceso de conexión al SIN Generadores y Usuarios</a:t>
              </a:r>
              <a:endParaRPr lang="es-CO" sz="1500" b="1" dirty="0">
                <a:solidFill>
                  <a:srgbClr val="C00000"/>
                </a:solidFill>
                <a:latin typeface="Lato Light" panose="020F0502020204030203" pitchFamily="34" charset="0"/>
              </a:endParaRPr>
            </a:p>
            <a:p>
              <a:pPr marL="285750" indent="-285750" defTabSz="1828434">
                <a:buFont typeface="Wingdings" panose="05000000000000000000" pitchFamily="2" charset="2"/>
                <a:buChar char="v"/>
              </a:pPr>
              <a:r>
                <a:rPr lang="es-CO" sz="1500" b="1" dirty="0">
                  <a:solidFill>
                    <a:srgbClr val="C00000"/>
                  </a:solidFill>
                  <a:latin typeface="Lato Light" panose="020F0502020204030203" pitchFamily="34" charset="0"/>
                </a:rPr>
                <a:t>CREG 098/2019, 101 023 de 2022 </a:t>
              </a:r>
              <a:r>
                <a:rPr lang="es-CO" sz="1500" b="1" dirty="0">
                  <a:solidFill>
                    <a:srgbClr val="C0000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 Baterías  </a:t>
              </a:r>
            </a:p>
            <a:p>
              <a:pPr marL="285750" indent="-285750" defTabSz="1828434">
                <a:buFont typeface="Wingdings" panose="05000000000000000000" pitchFamily="2" charset="2"/>
                <a:buChar char="v"/>
              </a:pPr>
              <a:r>
                <a:rPr lang="es-CO" sz="1500" b="1" dirty="0">
                  <a:solidFill>
                    <a:srgbClr val="C00000"/>
                  </a:solidFill>
                  <a:latin typeface="Lato Light" panose="020F0502020204030203" pitchFamily="34" charset="0"/>
                  <a:sym typeface="Wingdings" panose="05000000000000000000" pitchFamily="2" charset="2"/>
                </a:rPr>
                <a:t>CREG 131 y 219 2020 (consultas), 101 001 2022 (definitiva)  AMI</a:t>
              </a:r>
              <a:endParaRPr lang="es-CO" sz="1500" b="1" dirty="0">
                <a:solidFill>
                  <a:srgbClr val="C00000"/>
                </a:solidFill>
                <a:latin typeface="Lato Light" panose="020F0502020204030203" pitchFamily="34" charset="0"/>
              </a:endParaRPr>
            </a:p>
          </p:txBody>
        </p:sp>
      </p:grpSp>
      <p:grpSp>
        <p:nvGrpSpPr>
          <p:cNvPr id="545" name="Grupo 544">
            <a:extLst>
              <a:ext uri="{FF2B5EF4-FFF2-40B4-BE49-F238E27FC236}">
                <a16:creationId xmlns:a16="http://schemas.microsoft.com/office/drawing/2014/main" id="{380C270F-F916-5BF7-29B7-6F9766907907}"/>
              </a:ext>
            </a:extLst>
          </p:cNvPr>
          <p:cNvGrpSpPr/>
          <p:nvPr/>
        </p:nvGrpSpPr>
        <p:grpSpPr>
          <a:xfrm>
            <a:off x="4146783" y="3471410"/>
            <a:ext cx="412914" cy="407289"/>
            <a:chOff x="1848500" y="2729897"/>
            <a:chExt cx="613343" cy="627698"/>
          </a:xfrm>
        </p:grpSpPr>
        <p:grpSp>
          <p:nvGrpSpPr>
            <p:cNvPr id="546" name="Grupo 2">
              <a:extLst>
                <a:ext uri="{FF2B5EF4-FFF2-40B4-BE49-F238E27FC236}">
                  <a16:creationId xmlns:a16="http://schemas.microsoft.com/office/drawing/2014/main" id="{C846F1B6-1956-51AD-8FDB-7ED6CBCA3C0F}"/>
                </a:ext>
              </a:extLst>
            </p:cNvPr>
            <p:cNvGrpSpPr/>
            <p:nvPr/>
          </p:nvGrpSpPr>
          <p:grpSpPr>
            <a:xfrm rot="1800000">
              <a:off x="1848500" y="2729897"/>
              <a:ext cx="613343" cy="627698"/>
              <a:chOff x="3437052" y="1148288"/>
              <a:chExt cx="4113800" cy="4118481"/>
            </a:xfrm>
            <a:solidFill>
              <a:schemeClr val="bg1">
                <a:lumMod val="85000"/>
              </a:schemeClr>
            </a:solidFill>
          </p:grpSpPr>
          <p:sp>
            <p:nvSpPr>
              <p:cNvPr id="548" name="Freeform 160">
                <a:extLst>
                  <a:ext uri="{FF2B5EF4-FFF2-40B4-BE49-F238E27FC236}">
                    <a16:creationId xmlns:a16="http://schemas.microsoft.com/office/drawing/2014/main" id="{FAF48AD3-C5D3-B356-AB45-9BCF00C55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8498" y="1419733"/>
                <a:ext cx="3570909" cy="3570912"/>
              </a:xfrm>
              <a:custGeom>
                <a:avLst/>
                <a:gdLst>
                  <a:gd name="T0" fmla="*/ 3364 w 3365"/>
                  <a:gd name="T1" fmla="*/ 1681 h 3364"/>
                  <a:gd name="T2" fmla="*/ 3364 w 3365"/>
                  <a:gd name="T3" fmla="*/ 1681 h 3364"/>
                  <a:gd name="T4" fmla="*/ 1682 w 3365"/>
                  <a:gd name="T5" fmla="*/ 3363 h 3364"/>
                  <a:gd name="T6" fmla="*/ 0 w 3365"/>
                  <a:gd name="T7" fmla="*/ 1681 h 3364"/>
                  <a:gd name="T8" fmla="*/ 1682 w 3365"/>
                  <a:gd name="T9" fmla="*/ 0 h 3364"/>
                  <a:gd name="T10" fmla="*/ 3364 w 3365"/>
                  <a:gd name="T11" fmla="*/ 168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5" h="3364">
                    <a:moveTo>
                      <a:pt x="3364" y="1681"/>
                    </a:moveTo>
                    <a:lnTo>
                      <a:pt x="3364" y="1681"/>
                    </a:lnTo>
                    <a:cubicBezTo>
                      <a:pt x="3364" y="2610"/>
                      <a:pt x="2610" y="3363"/>
                      <a:pt x="1682" y="3363"/>
                    </a:cubicBezTo>
                    <a:cubicBezTo>
                      <a:pt x="754" y="3363"/>
                      <a:pt x="0" y="2610"/>
                      <a:pt x="0" y="1681"/>
                    </a:cubicBezTo>
                    <a:cubicBezTo>
                      <a:pt x="0" y="754"/>
                      <a:pt x="754" y="0"/>
                      <a:pt x="1682" y="0"/>
                    </a:cubicBezTo>
                    <a:cubicBezTo>
                      <a:pt x="2610" y="0"/>
                      <a:pt x="3364" y="754"/>
                      <a:pt x="3364" y="16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49" name="Freeform 161">
                <a:extLst>
                  <a:ext uri="{FF2B5EF4-FFF2-40B4-BE49-F238E27FC236}">
                    <a16:creationId xmlns:a16="http://schemas.microsoft.com/office/drawing/2014/main" id="{6A6A1937-27DD-CFB2-E102-1B6781481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166" y="1148288"/>
                <a:ext cx="547572" cy="547572"/>
              </a:xfrm>
              <a:custGeom>
                <a:avLst/>
                <a:gdLst>
                  <a:gd name="T0" fmla="*/ 514 w 515"/>
                  <a:gd name="T1" fmla="*/ 515 h 516"/>
                  <a:gd name="T2" fmla="*/ 0 w 515"/>
                  <a:gd name="T3" fmla="*/ 515 h 516"/>
                  <a:gd name="T4" fmla="*/ 0 w 515"/>
                  <a:gd name="T5" fmla="*/ 0 h 516"/>
                  <a:gd name="T6" fmla="*/ 514 w 515"/>
                  <a:gd name="T7" fmla="*/ 0 h 516"/>
                  <a:gd name="T8" fmla="*/ 514 w 515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5" h="516">
                    <a:moveTo>
                      <a:pt x="514" y="515"/>
                    </a:moveTo>
                    <a:lnTo>
                      <a:pt x="0" y="515"/>
                    </a:lnTo>
                    <a:lnTo>
                      <a:pt x="0" y="0"/>
                    </a:lnTo>
                    <a:lnTo>
                      <a:pt x="514" y="0"/>
                    </a:lnTo>
                    <a:lnTo>
                      <a:pt x="514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50" name="Freeform 162">
                <a:extLst>
                  <a:ext uri="{FF2B5EF4-FFF2-40B4-BE49-F238E27FC236}">
                    <a16:creationId xmlns:a16="http://schemas.microsoft.com/office/drawing/2014/main" id="{474147B6-9EC1-9F6F-55A8-E5C0303B1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166" y="4719200"/>
                <a:ext cx="547572" cy="547569"/>
              </a:xfrm>
              <a:custGeom>
                <a:avLst/>
                <a:gdLst>
                  <a:gd name="T0" fmla="*/ 514 w 515"/>
                  <a:gd name="T1" fmla="*/ 514 h 515"/>
                  <a:gd name="T2" fmla="*/ 0 w 515"/>
                  <a:gd name="T3" fmla="*/ 514 h 515"/>
                  <a:gd name="T4" fmla="*/ 0 w 515"/>
                  <a:gd name="T5" fmla="*/ 0 h 515"/>
                  <a:gd name="T6" fmla="*/ 514 w 515"/>
                  <a:gd name="T7" fmla="*/ 0 h 515"/>
                  <a:gd name="T8" fmla="*/ 514 w 515"/>
                  <a:gd name="T9" fmla="*/ 514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5" h="515">
                    <a:moveTo>
                      <a:pt x="514" y="514"/>
                    </a:moveTo>
                    <a:lnTo>
                      <a:pt x="0" y="514"/>
                    </a:lnTo>
                    <a:lnTo>
                      <a:pt x="0" y="0"/>
                    </a:lnTo>
                    <a:lnTo>
                      <a:pt x="514" y="0"/>
                    </a:lnTo>
                    <a:lnTo>
                      <a:pt x="514" y="51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51" name="Freeform 163">
                <a:extLst>
                  <a:ext uri="{FF2B5EF4-FFF2-40B4-BE49-F238E27FC236}">
                    <a16:creationId xmlns:a16="http://schemas.microsoft.com/office/drawing/2014/main" id="{709D6ED0-0086-7632-A83F-A102C2BA8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3283" y="2931405"/>
                <a:ext cx="547569" cy="547569"/>
              </a:xfrm>
              <a:custGeom>
                <a:avLst/>
                <a:gdLst>
                  <a:gd name="T0" fmla="*/ 0 w 516"/>
                  <a:gd name="T1" fmla="*/ 515 h 516"/>
                  <a:gd name="T2" fmla="*/ 0 w 516"/>
                  <a:gd name="T3" fmla="*/ 0 h 516"/>
                  <a:gd name="T4" fmla="*/ 515 w 516"/>
                  <a:gd name="T5" fmla="*/ 0 h 516"/>
                  <a:gd name="T6" fmla="*/ 515 w 516"/>
                  <a:gd name="T7" fmla="*/ 515 h 516"/>
                  <a:gd name="T8" fmla="*/ 0 w 516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6">
                    <a:moveTo>
                      <a:pt x="0" y="515"/>
                    </a:moveTo>
                    <a:lnTo>
                      <a:pt x="0" y="0"/>
                    </a:lnTo>
                    <a:lnTo>
                      <a:pt x="515" y="0"/>
                    </a:lnTo>
                    <a:lnTo>
                      <a:pt x="515" y="515"/>
                    </a:lnTo>
                    <a:lnTo>
                      <a:pt x="0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52" name="Freeform 164">
                <a:extLst>
                  <a:ext uri="{FF2B5EF4-FFF2-40B4-BE49-F238E27FC236}">
                    <a16:creationId xmlns:a16="http://schemas.microsoft.com/office/drawing/2014/main" id="{955BE7B7-FD7C-30B3-074E-868A61732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7052" y="2931405"/>
                <a:ext cx="547569" cy="547569"/>
              </a:xfrm>
              <a:custGeom>
                <a:avLst/>
                <a:gdLst>
                  <a:gd name="T0" fmla="*/ 0 w 516"/>
                  <a:gd name="T1" fmla="*/ 515 h 516"/>
                  <a:gd name="T2" fmla="*/ 0 w 516"/>
                  <a:gd name="T3" fmla="*/ 0 h 516"/>
                  <a:gd name="T4" fmla="*/ 515 w 516"/>
                  <a:gd name="T5" fmla="*/ 0 h 516"/>
                  <a:gd name="T6" fmla="*/ 515 w 516"/>
                  <a:gd name="T7" fmla="*/ 515 h 516"/>
                  <a:gd name="T8" fmla="*/ 0 w 516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6">
                    <a:moveTo>
                      <a:pt x="0" y="515"/>
                    </a:moveTo>
                    <a:lnTo>
                      <a:pt x="0" y="0"/>
                    </a:lnTo>
                    <a:lnTo>
                      <a:pt x="515" y="0"/>
                    </a:lnTo>
                    <a:lnTo>
                      <a:pt x="515" y="515"/>
                    </a:lnTo>
                    <a:lnTo>
                      <a:pt x="0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53" name="Freeform 165">
                <a:extLst>
                  <a:ext uri="{FF2B5EF4-FFF2-40B4-BE49-F238E27FC236}">
                    <a16:creationId xmlns:a16="http://schemas.microsoft.com/office/drawing/2014/main" id="{B0D4AE15-A597-3449-F970-EFE95F1C4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1469" y="1569496"/>
                <a:ext cx="772217" cy="762857"/>
              </a:xfrm>
              <a:custGeom>
                <a:avLst/>
                <a:gdLst>
                  <a:gd name="T0" fmla="*/ 367 w 727"/>
                  <a:gd name="T1" fmla="*/ 717 h 718"/>
                  <a:gd name="T2" fmla="*/ 0 w 727"/>
                  <a:gd name="T3" fmla="*/ 358 h 718"/>
                  <a:gd name="T4" fmla="*/ 367 w 727"/>
                  <a:gd name="T5" fmla="*/ 0 h 718"/>
                  <a:gd name="T6" fmla="*/ 726 w 727"/>
                  <a:gd name="T7" fmla="*/ 358 h 718"/>
                  <a:gd name="T8" fmla="*/ 367 w 727"/>
                  <a:gd name="T9" fmla="*/ 717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718">
                    <a:moveTo>
                      <a:pt x="367" y="717"/>
                    </a:moveTo>
                    <a:lnTo>
                      <a:pt x="0" y="358"/>
                    </a:lnTo>
                    <a:lnTo>
                      <a:pt x="367" y="0"/>
                    </a:lnTo>
                    <a:lnTo>
                      <a:pt x="726" y="358"/>
                    </a:lnTo>
                    <a:lnTo>
                      <a:pt x="367" y="7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54" name="Freeform 166">
                <a:extLst>
                  <a:ext uri="{FF2B5EF4-FFF2-40B4-BE49-F238E27FC236}">
                    <a16:creationId xmlns:a16="http://schemas.microsoft.com/office/drawing/2014/main" id="{794FEDEB-4B1D-C125-9187-C7CB4C9DC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579" y="4082707"/>
                <a:ext cx="762857" cy="772214"/>
              </a:xfrm>
              <a:custGeom>
                <a:avLst/>
                <a:gdLst>
                  <a:gd name="T0" fmla="*/ 358 w 718"/>
                  <a:gd name="T1" fmla="*/ 726 h 727"/>
                  <a:gd name="T2" fmla="*/ 0 w 718"/>
                  <a:gd name="T3" fmla="*/ 368 h 727"/>
                  <a:gd name="T4" fmla="*/ 358 w 718"/>
                  <a:gd name="T5" fmla="*/ 0 h 727"/>
                  <a:gd name="T6" fmla="*/ 717 w 718"/>
                  <a:gd name="T7" fmla="*/ 368 h 727"/>
                  <a:gd name="T8" fmla="*/ 358 w 718"/>
                  <a:gd name="T9" fmla="*/ 726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8" h="727">
                    <a:moveTo>
                      <a:pt x="358" y="726"/>
                    </a:moveTo>
                    <a:lnTo>
                      <a:pt x="0" y="368"/>
                    </a:lnTo>
                    <a:lnTo>
                      <a:pt x="358" y="0"/>
                    </a:lnTo>
                    <a:lnTo>
                      <a:pt x="717" y="368"/>
                    </a:lnTo>
                    <a:lnTo>
                      <a:pt x="358" y="726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55" name="Freeform 167">
                <a:extLst>
                  <a:ext uri="{FF2B5EF4-FFF2-40B4-BE49-F238E27FC236}">
                    <a16:creationId xmlns:a16="http://schemas.microsoft.com/office/drawing/2014/main" id="{5FD232A5-0725-8267-0D0D-89552B313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1469" y="4082707"/>
                <a:ext cx="772217" cy="772214"/>
              </a:xfrm>
              <a:custGeom>
                <a:avLst/>
                <a:gdLst>
                  <a:gd name="T0" fmla="*/ 0 w 727"/>
                  <a:gd name="T1" fmla="*/ 368 h 727"/>
                  <a:gd name="T2" fmla="*/ 367 w 727"/>
                  <a:gd name="T3" fmla="*/ 0 h 727"/>
                  <a:gd name="T4" fmla="*/ 726 w 727"/>
                  <a:gd name="T5" fmla="*/ 368 h 727"/>
                  <a:gd name="T6" fmla="*/ 367 w 727"/>
                  <a:gd name="T7" fmla="*/ 726 h 727"/>
                  <a:gd name="T8" fmla="*/ 0 w 727"/>
                  <a:gd name="T9" fmla="*/ 368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727">
                    <a:moveTo>
                      <a:pt x="0" y="368"/>
                    </a:moveTo>
                    <a:lnTo>
                      <a:pt x="367" y="0"/>
                    </a:lnTo>
                    <a:lnTo>
                      <a:pt x="726" y="368"/>
                    </a:lnTo>
                    <a:lnTo>
                      <a:pt x="367" y="726"/>
                    </a:lnTo>
                    <a:lnTo>
                      <a:pt x="0" y="36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56" name="Freeform 168">
                <a:extLst>
                  <a:ext uri="{FF2B5EF4-FFF2-40B4-BE49-F238E27FC236}">
                    <a16:creationId xmlns:a16="http://schemas.microsoft.com/office/drawing/2014/main" id="{3CEF4BF6-2B3A-1466-AF10-A406E7404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579" y="1569496"/>
                <a:ext cx="762857" cy="762857"/>
              </a:xfrm>
              <a:custGeom>
                <a:avLst/>
                <a:gdLst>
                  <a:gd name="T0" fmla="*/ 0 w 718"/>
                  <a:gd name="T1" fmla="*/ 358 h 718"/>
                  <a:gd name="T2" fmla="*/ 358 w 718"/>
                  <a:gd name="T3" fmla="*/ 0 h 718"/>
                  <a:gd name="T4" fmla="*/ 717 w 718"/>
                  <a:gd name="T5" fmla="*/ 358 h 718"/>
                  <a:gd name="T6" fmla="*/ 358 w 718"/>
                  <a:gd name="T7" fmla="*/ 717 h 718"/>
                  <a:gd name="T8" fmla="*/ 0 w 718"/>
                  <a:gd name="T9" fmla="*/ 358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8" h="718">
                    <a:moveTo>
                      <a:pt x="0" y="358"/>
                    </a:moveTo>
                    <a:lnTo>
                      <a:pt x="358" y="0"/>
                    </a:lnTo>
                    <a:lnTo>
                      <a:pt x="717" y="358"/>
                    </a:lnTo>
                    <a:lnTo>
                      <a:pt x="358" y="717"/>
                    </a:lnTo>
                    <a:lnTo>
                      <a:pt x="0" y="3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</p:grpSp>
        <p:sp>
          <p:nvSpPr>
            <p:cNvPr id="547" name="Freeform 169">
              <a:extLst>
                <a:ext uri="{FF2B5EF4-FFF2-40B4-BE49-F238E27FC236}">
                  <a16:creationId xmlns:a16="http://schemas.microsoft.com/office/drawing/2014/main" id="{4DB1A21F-C9BB-1847-BB23-65C910FA01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1948488" y="2833053"/>
              <a:ext cx="414478" cy="423695"/>
            </a:xfrm>
            <a:custGeom>
              <a:avLst/>
              <a:gdLst>
                <a:gd name="T0" fmla="*/ 2619 w 2620"/>
                <a:gd name="T1" fmla="*/ 1304 h 2619"/>
                <a:gd name="T2" fmla="*/ 2619 w 2620"/>
                <a:gd name="T3" fmla="*/ 1304 h 2619"/>
                <a:gd name="T4" fmla="*/ 1305 w 2620"/>
                <a:gd name="T5" fmla="*/ 2618 h 2619"/>
                <a:gd name="T6" fmla="*/ 0 w 2620"/>
                <a:gd name="T7" fmla="*/ 1304 h 2619"/>
                <a:gd name="T8" fmla="*/ 1305 w 2620"/>
                <a:gd name="T9" fmla="*/ 0 h 2619"/>
                <a:gd name="T10" fmla="*/ 2619 w 2620"/>
                <a:gd name="T11" fmla="*/ 1304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0" h="2619">
                  <a:moveTo>
                    <a:pt x="2619" y="1304"/>
                  </a:moveTo>
                  <a:lnTo>
                    <a:pt x="2619" y="1304"/>
                  </a:lnTo>
                  <a:cubicBezTo>
                    <a:pt x="2619" y="2030"/>
                    <a:pt x="2031" y="2618"/>
                    <a:pt x="1305" y="2618"/>
                  </a:cubicBezTo>
                  <a:cubicBezTo>
                    <a:pt x="588" y="2618"/>
                    <a:pt x="0" y="2030"/>
                    <a:pt x="0" y="1304"/>
                  </a:cubicBezTo>
                  <a:cubicBezTo>
                    <a:pt x="0" y="588"/>
                    <a:pt x="588" y="0"/>
                    <a:pt x="1305" y="0"/>
                  </a:cubicBezTo>
                  <a:cubicBezTo>
                    <a:pt x="2031" y="0"/>
                    <a:pt x="2619" y="588"/>
                    <a:pt x="2619" y="130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557" name="Grupo 556">
            <a:extLst>
              <a:ext uri="{FF2B5EF4-FFF2-40B4-BE49-F238E27FC236}">
                <a16:creationId xmlns:a16="http://schemas.microsoft.com/office/drawing/2014/main" id="{01A2C2B4-A319-1CA3-8F97-AAEBC9203BD8}"/>
              </a:ext>
            </a:extLst>
          </p:cNvPr>
          <p:cNvGrpSpPr/>
          <p:nvPr/>
        </p:nvGrpSpPr>
        <p:grpSpPr>
          <a:xfrm>
            <a:off x="5963195" y="3458404"/>
            <a:ext cx="412914" cy="407289"/>
            <a:chOff x="1848500" y="2729897"/>
            <a:chExt cx="613343" cy="627698"/>
          </a:xfrm>
        </p:grpSpPr>
        <p:grpSp>
          <p:nvGrpSpPr>
            <p:cNvPr id="558" name="Grupo 2">
              <a:extLst>
                <a:ext uri="{FF2B5EF4-FFF2-40B4-BE49-F238E27FC236}">
                  <a16:creationId xmlns:a16="http://schemas.microsoft.com/office/drawing/2014/main" id="{79DD8664-2007-C802-EEC2-077756D999B8}"/>
                </a:ext>
              </a:extLst>
            </p:cNvPr>
            <p:cNvGrpSpPr/>
            <p:nvPr/>
          </p:nvGrpSpPr>
          <p:grpSpPr>
            <a:xfrm rot="1800000">
              <a:off x="1848500" y="2729897"/>
              <a:ext cx="613343" cy="627698"/>
              <a:chOff x="3437052" y="1148288"/>
              <a:chExt cx="4113800" cy="4118481"/>
            </a:xfrm>
            <a:solidFill>
              <a:schemeClr val="bg1">
                <a:lumMod val="85000"/>
              </a:schemeClr>
            </a:solidFill>
          </p:grpSpPr>
          <p:sp>
            <p:nvSpPr>
              <p:cNvPr id="560" name="Freeform 160">
                <a:extLst>
                  <a:ext uri="{FF2B5EF4-FFF2-40B4-BE49-F238E27FC236}">
                    <a16:creationId xmlns:a16="http://schemas.microsoft.com/office/drawing/2014/main" id="{34CE89C4-4DCE-6D3B-52EC-59EE46E42C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8498" y="1419733"/>
                <a:ext cx="3570909" cy="3570912"/>
              </a:xfrm>
              <a:custGeom>
                <a:avLst/>
                <a:gdLst>
                  <a:gd name="T0" fmla="*/ 3364 w 3365"/>
                  <a:gd name="T1" fmla="*/ 1681 h 3364"/>
                  <a:gd name="T2" fmla="*/ 3364 w 3365"/>
                  <a:gd name="T3" fmla="*/ 1681 h 3364"/>
                  <a:gd name="T4" fmla="*/ 1682 w 3365"/>
                  <a:gd name="T5" fmla="*/ 3363 h 3364"/>
                  <a:gd name="T6" fmla="*/ 0 w 3365"/>
                  <a:gd name="T7" fmla="*/ 1681 h 3364"/>
                  <a:gd name="T8" fmla="*/ 1682 w 3365"/>
                  <a:gd name="T9" fmla="*/ 0 h 3364"/>
                  <a:gd name="T10" fmla="*/ 3364 w 3365"/>
                  <a:gd name="T11" fmla="*/ 168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5" h="3364">
                    <a:moveTo>
                      <a:pt x="3364" y="1681"/>
                    </a:moveTo>
                    <a:lnTo>
                      <a:pt x="3364" y="1681"/>
                    </a:lnTo>
                    <a:cubicBezTo>
                      <a:pt x="3364" y="2610"/>
                      <a:pt x="2610" y="3363"/>
                      <a:pt x="1682" y="3363"/>
                    </a:cubicBezTo>
                    <a:cubicBezTo>
                      <a:pt x="754" y="3363"/>
                      <a:pt x="0" y="2610"/>
                      <a:pt x="0" y="1681"/>
                    </a:cubicBezTo>
                    <a:cubicBezTo>
                      <a:pt x="0" y="754"/>
                      <a:pt x="754" y="0"/>
                      <a:pt x="1682" y="0"/>
                    </a:cubicBezTo>
                    <a:cubicBezTo>
                      <a:pt x="2610" y="0"/>
                      <a:pt x="3364" y="754"/>
                      <a:pt x="3364" y="16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61" name="Freeform 161">
                <a:extLst>
                  <a:ext uri="{FF2B5EF4-FFF2-40B4-BE49-F238E27FC236}">
                    <a16:creationId xmlns:a16="http://schemas.microsoft.com/office/drawing/2014/main" id="{53005BD1-1F60-2994-B748-264F0DBD2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166" y="1148288"/>
                <a:ext cx="547572" cy="547572"/>
              </a:xfrm>
              <a:custGeom>
                <a:avLst/>
                <a:gdLst>
                  <a:gd name="T0" fmla="*/ 514 w 515"/>
                  <a:gd name="T1" fmla="*/ 515 h 516"/>
                  <a:gd name="T2" fmla="*/ 0 w 515"/>
                  <a:gd name="T3" fmla="*/ 515 h 516"/>
                  <a:gd name="T4" fmla="*/ 0 w 515"/>
                  <a:gd name="T5" fmla="*/ 0 h 516"/>
                  <a:gd name="T6" fmla="*/ 514 w 515"/>
                  <a:gd name="T7" fmla="*/ 0 h 516"/>
                  <a:gd name="T8" fmla="*/ 514 w 515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5" h="516">
                    <a:moveTo>
                      <a:pt x="514" y="515"/>
                    </a:moveTo>
                    <a:lnTo>
                      <a:pt x="0" y="515"/>
                    </a:lnTo>
                    <a:lnTo>
                      <a:pt x="0" y="0"/>
                    </a:lnTo>
                    <a:lnTo>
                      <a:pt x="514" y="0"/>
                    </a:lnTo>
                    <a:lnTo>
                      <a:pt x="514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62" name="Freeform 162">
                <a:extLst>
                  <a:ext uri="{FF2B5EF4-FFF2-40B4-BE49-F238E27FC236}">
                    <a16:creationId xmlns:a16="http://schemas.microsoft.com/office/drawing/2014/main" id="{E38A962B-EFD2-3E32-4D1B-69106F76C4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166" y="4719200"/>
                <a:ext cx="547572" cy="547569"/>
              </a:xfrm>
              <a:custGeom>
                <a:avLst/>
                <a:gdLst>
                  <a:gd name="T0" fmla="*/ 514 w 515"/>
                  <a:gd name="T1" fmla="*/ 514 h 515"/>
                  <a:gd name="T2" fmla="*/ 0 w 515"/>
                  <a:gd name="T3" fmla="*/ 514 h 515"/>
                  <a:gd name="T4" fmla="*/ 0 w 515"/>
                  <a:gd name="T5" fmla="*/ 0 h 515"/>
                  <a:gd name="T6" fmla="*/ 514 w 515"/>
                  <a:gd name="T7" fmla="*/ 0 h 515"/>
                  <a:gd name="T8" fmla="*/ 514 w 515"/>
                  <a:gd name="T9" fmla="*/ 514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5" h="515">
                    <a:moveTo>
                      <a:pt x="514" y="514"/>
                    </a:moveTo>
                    <a:lnTo>
                      <a:pt x="0" y="514"/>
                    </a:lnTo>
                    <a:lnTo>
                      <a:pt x="0" y="0"/>
                    </a:lnTo>
                    <a:lnTo>
                      <a:pt x="514" y="0"/>
                    </a:lnTo>
                    <a:lnTo>
                      <a:pt x="514" y="51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63" name="Freeform 163">
                <a:extLst>
                  <a:ext uri="{FF2B5EF4-FFF2-40B4-BE49-F238E27FC236}">
                    <a16:creationId xmlns:a16="http://schemas.microsoft.com/office/drawing/2014/main" id="{06FD4CFF-0548-A3E1-D426-DD5432EBF4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3283" y="2931405"/>
                <a:ext cx="547569" cy="547569"/>
              </a:xfrm>
              <a:custGeom>
                <a:avLst/>
                <a:gdLst>
                  <a:gd name="T0" fmla="*/ 0 w 516"/>
                  <a:gd name="T1" fmla="*/ 515 h 516"/>
                  <a:gd name="T2" fmla="*/ 0 w 516"/>
                  <a:gd name="T3" fmla="*/ 0 h 516"/>
                  <a:gd name="T4" fmla="*/ 515 w 516"/>
                  <a:gd name="T5" fmla="*/ 0 h 516"/>
                  <a:gd name="T6" fmla="*/ 515 w 516"/>
                  <a:gd name="T7" fmla="*/ 515 h 516"/>
                  <a:gd name="T8" fmla="*/ 0 w 516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6">
                    <a:moveTo>
                      <a:pt x="0" y="515"/>
                    </a:moveTo>
                    <a:lnTo>
                      <a:pt x="0" y="0"/>
                    </a:lnTo>
                    <a:lnTo>
                      <a:pt x="515" y="0"/>
                    </a:lnTo>
                    <a:lnTo>
                      <a:pt x="515" y="515"/>
                    </a:lnTo>
                    <a:lnTo>
                      <a:pt x="0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64" name="Freeform 164">
                <a:extLst>
                  <a:ext uri="{FF2B5EF4-FFF2-40B4-BE49-F238E27FC236}">
                    <a16:creationId xmlns:a16="http://schemas.microsoft.com/office/drawing/2014/main" id="{9571F26C-6E51-9167-6069-19E31D68E0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7052" y="2931405"/>
                <a:ext cx="547569" cy="547569"/>
              </a:xfrm>
              <a:custGeom>
                <a:avLst/>
                <a:gdLst>
                  <a:gd name="T0" fmla="*/ 0 w 516"/>
                  <a:gd name="T1" fmla="*/ 515 h 516"/>
                  <a:gd name="T2" fmla="*/ 0 w 516"/>
                  <a:gd name="T3" fmla="*/ 0 h 516"/>
                  <a:gd name="T4" fmla="*/ 515 w 516"/>
                  <a:gd name="T5" fmla="*/ 0 h 516"/>
                  <a:gd name="T6" fmla="*/ 515 w 516"/>
                  <a:gd name="T7" fmla="*/ 515 h 516"/>
                  <a:gd name="T8" fmla="*/ 0 w 516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6">
                    <a:moveTo>
                      <a:pt x="0" y="515"/>
                    </a:moveTo>
                    <a:lnTo>
                      <a:pt x="0" y="0"/>
                    </a:lnTo>
                    <a:lnTo>
                      <a:pt x="515" y="0"/>
                    </a:lnTo>
                    <a:lnTo>
                      <a:pt x="515" y="515"/>
                    </a:lnTo>
                    <a:lnTo>
                      <a:pt x="0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65" name="Freeform 165">
                <a:extLst>
                  <a:ext uri="{FF2B5EF4-FFF2-40B4-BE49-F238E27FC236}">
                    <a16:creationId xmlns:a16="http://schemas.microsoft.com/office/drawing/2014/main" id="{FEAAFAA5-E917-0EE5-7A25-79762AEAB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1469" y="1569496"/>
                <a:ext cx="772217" cy="762857"/>
              </a:xfrm>
              <a:custGeom>
                <a:avLst/>
                <a:gdLst>
                  <a:gd name="T0" fmla="*/ 367 w 727"/>
                  <a:gd name="T1" fmla="*/ 717 h 718"/>
                  <a:gd name="T2" fmla="*/ 0 w 727"/>
                  <a:gd name="T3" fmla="*/ 358 h 718"/>
                  <a:gd name="T4" fmla="*/ 367 w 727"/>
                  <a:gd name="T5" fmla="*/ 0 h 718"/>
                  <a:gd name="T6" fmla="*/ 726 w 727"/>
                  <a:gd name="T7" fmla="*/ 358 h 718"/>
                  <a:gd name="T8" fmla="*/ 367 w 727"/>
                  <a:gd name="T9" fmla="*/ 717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718">
                    <a:moveTo>
                      <a:pt x="367" y="717"/>
                    </a:moveTo>
                    <a:lnTo>
                      <a:pt x="0" y="358"/>
                    </a:lnTo>
                    <a:lnTo>
                      <a:pt x="367" y="0"/>
                    </a:lnTo>
                    <a:lnTo>
                      <a:pt x="726" y="358"/>
                    </a:lnTo>
                    <a:lnTo>
                      <a:pt x="367" y="7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66" name="Freeform 166">
                <a:extLst>
                  <a:ext uri="{FF2B5EF4-FFF2-40B4-BE49-F238E27FC236}">
                    <a16:creationId xmlns:a16="http://schemas.microsoft.com/office/drawing/2014/main" id="{348125AE-CFF3-BA3E-BB15-341A467E8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579" y="4082707"/>
                <a:ext cx="762857" cy="772214"/>
              </a:xfrm>
              <a:custGeom>
                <a:avLst/>
                <a:gdLst>
                  <a:gd name="T0" fmla="*/ 358 w 718"/>
                  <a:gd name="T1" fmla="*/ 726 h 727"/>
                  <a:gd name="T2" fmla="*/ 0 w 718"/>
                  <a:gd name="T3" fmla="*/ 368 h 727"/>
                  <a:gd name="T4" fmla="*/ 358 w 718"/>
                  <a:gd name="T5" fmla="*/ 0 h 727"/>
                  <a:gd name="T6" fmla="*/ 717 w 718"/>
                  <a:gd name="T7" fmla="*/ 368 h 727"/>
                  <a:gd name="T8" fmla="*/ 358 w 718"/>
                  <a:gd name="T9" fmla="*/ 726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8" h="727">
                    <a:moveTo>
                      <a:pt x="358" y="726"/>
                    </a:moveTo>
                    <a:lnTo>
                      <a:pt x="0" y="368"/>
                    </a:lnTo>
                    <a:lnTo>
                      <a:pt x="358" y="0"/>
                    </a:lnTo>
                    <a:lnTo>
                      <a:pt x="717" y="368"/>
                    </a:lnTo>
                    <a:lnTo>
                      <a:pt x="358" y="726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67" name="Freeform 167">
                <a:extLst>
                  <a:ext uri="{FF2B5EF4-FFF2-40B4-BE49-F238E27FC236}">
                    <a16:creationId xmlns:a16="http://schemas.microsoft.com/office/drawing/2014/main" id="{22966BCB-045D-D063-5F09-0CC4C5EFF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1469" y="4082707"/>
                <a:ext cx="772217" cy="772214"/>
              </a:xfrm>
              <a:custGeom>
                <a:avLst/>
                <a:gdLst>
                  <a:gd name="T0" fmla="*/ 0 w 727"/>
                  <a:gd name="T1" fmla="*/ 368 h 727"/>
                  <a:gd name="T2" fmla="*/ 367 w 727"/>
                  <a:gd name="T3" fmla="*/ 0 h 727"/>
                  <a:gd name="T4" fmla="*/ 726 w 727"/>
                  <a:gd name="T5" fmla="*/ 368 h 727"/>
                  <a:gd name="T6" fmla="*/ 367 w 727"/>
                  <a:gd name="T7" fmla="*/ 726 h 727"/>
                  <a:gd name="T8" fmla="*/ 0 w 727"/>
                  <a:gd name="T9" fmla="*/ 368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727">
                    <a:moveTo>
                      <a:pt x="0" y="368"/>
                    </a:moveTo>
                    <a:lnTo>
                      <a:pt x="367" y="0"/>
                    </a:lnTo>
                    <a:lnTo>
                      <a:pt x="726" y="368"/>
                    </a:lnTo>
                    <a:lnTo>
                      <a:pt x="367" y="726"/>
                    </a:lnTo>
                    <a:lnTo>
                      <a:pt x="0" y="36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68" name="Freeform 168">
                <a:extLst>
                  <a:ext uri="{FF2B5EF4-FFF2-40B4-BE49-F238E27FC236}">
                    <a16:creationId xmlns:a16="http://schemas.microsoft.com/office/drawing/2014/main" id="{99AE2E53-AA6B-D173-EAF7-FD5DF82C5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579" y="1569496"/>
                <a:ext cx="762857" cy="762857"/>
              </a:xfrm>
              <a:custGeom>
                <a:avLst/>
                <a:gdLst>
                  <a:gd name="T0" fmla="*/ 0 w 718"/>
                  <a:gd name="T1" fmla="*/ 358 h 718"/>
                  <a:gd name="T2" fmla="*/ 358 w 718"/>
                  <a:gd name="T3" fmla="*/ 0 h 718"/>
                  <a:gd name="T4" fmla="*/ 717 w 718"/>
                  <a:gd name="T5" fmla="*/ 358 h 718"/>
                  <a:gd name="T6" fmla="*/ 358 w 718"/>
                  <a:gd name="T7" fmla="*/ 717 h 718"/>
                  <a:gd name="T8" fmla="*/ 0 w 718"/>
                  <a:gd name="T9" fmla="*/ 358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8" h="718">
                    <a:moveTo>
                      <a:pt x="0" y="358"/>
                    </a:moveTo>
                    <a:lnTo>
                      <a:pt x="358" y="0"/>
                    </a:lnTo>
                    <a:lnTo>
                      <a:pt x="717" y="358"/>
                    </a:lnTo>
                    <a:lnTo>
                      <a:pt x="358" y="717"/>
                    </a:lnTo>
                    <a:lnTo>
                      <a:pt x="0" y="3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</p:grpSp>
        <p:sp>
          <p:nvSpPr>
            <p:cNvPr id="559" name="Freeform 169">
              <a:extLst>
                <a:ext uri="{FF2B5EF4-FFF2-40B4-BE49-F238E27FC236}">
                  <a16:creationId xmlns:a16="http://schemas.microsoft.com/office/drawing/2014/main" id="{C817EDBA-AD41-CB6A-25AF-29715AE8A1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1948488" y="2833053"/>
              <a:ext cx="414478" cy="423695"/>
            </a:xfrm>
            <a:custGeom>
              <a:avLst/>
              <a:gdLst>
                <a:gd name="T0" fmla="*/ 2619 w 2620"/>
                <a:gd name="T1" fmla="*/ 1304 h 2619"/>
                <a:gd name="T2" fmla="*/ 2619 w 2620"/>
                <a:gd name="T3" fmla="*/ 1304 h 2619"/>
                <a:gd name="T4" fmla="*/ 1305 w 2620"/>
                <a:gd name="T5" fmla="*/ 2618 h 2619"/>
                <a:gd name="T6" fmla="*/ 0 w 2620"/>
                <a:gd name="T7" fmla="*/ 1304 h 2619"/>
                <a:gd name="T8" fmla="*/ 1305 w 2620"/>
                <a:gd name="T9" fmla="*/ 0 h 2619"/>
                <a:gd name="T10" fmla="*/ 2619 w 2620"/>
                <a:gd name="T11" fmla="*/ 1304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0" h="2619">
                  <a:moveTo>
                    <a:pt x="2619" y="1304"/>
                  </a:moveTo>
                  <a:lnTo>
                    <a:pt x="2619" y="1304"/>
                  </a:lnTo>
                  <a:cubicBezTo>
                    <a:pt x="2619" y="2030"/>
                    <a:pt x="2031" y="2618"/>
                    <a:pt x="1305" y="2618"/>
                  </a:cubicBezTo>
                  <a:cubicBezTo>
                    <a:pt x="588" y="2618"/>
                    <a:pt x="0" y="2030"/>
                    <a:pt x="0" y="1304"/>
                  </a:cubicBezTo>
                  <a:cubicBezTo>
                    <a:pt x="0" y="588"/>
                    <a:pt x="588" y="0"/>
                    <a:pt x="1305" y="0"/>
                  </a:cubicBezTo>
                  <a:cubicBezTo>
                    <a:pt x="2031" y="0"/>
                    <a:pt x="2619" y="588"/>
                    <a:pt x="2619" y="130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569" name="Grupo 568">
            <a:extLst>
              <a:ext uri="{FF2B5EF4-FFF2-40B4-BE49-F238E27FC236}">
                <a16:creationId xmlns:a16="http://schemas.microsoft.com/office/drawing/2014/main" id="{7855DD45-2829-5993-9DE3-3D103966B30A}"/>
              </a:ext>
            </a:extLst>
          </p:cNvPr>
          <p:cNvGrpSpPr/>
          <p:nvPr/>
        </p:nvGrpSpPr>
        <p:grpSpPr>
          <a:xfrm>
            <a:off x="7756019" y="3458404"/>
            <a:ext cx="412914" cy="407289"/>
            <a:chOff x="1848500" y="2729897"/>
            <a:chExt cx="613343" cy="627698"/>
          </a:xfrm>
        </p:grpSpPr>
        <p:grpSp>
          <p:nvGrpSpPr>
            <p:cNvPr id="570" name="Grupo 2">
              <a:extLst>
                <a:ext uri="{FF2B5EF4-FFF2-40B4-BE49-F238E27FC236}">
                  <a16:creationId xmlns:a16="http://schemas.microsoft.com/office/drawing/2014/main" id="{90B09BAE-1990-46BD-0461-9D4CDF1E7EB5}"/>
                </a:ext>
              </a:extLst>
            </p:cNvPr>
            <p:cNvGrpSpPr/>
            <p:nvPr/>
          </p:nvGrpSpPr>
          <p:grpSpPr>
            <a:xfrm rot="1800000">
              <a:off x="1848500" y="2729897"/>
              <a:ext cx="613343" cy="627698"/>
              <a:chOff x="3437052" y="1148288"/>
              <a:chExt cx="4113800" cy="4118481"/>
            </a:xfrm>
            <a:solidFill>
              <a:schemeClr val="bg1">
                <a:lumMod val="85000"/>
              </a:schemeClr>
            </a:solidFill>
          </p:grpSpPr>
          <p:sp>
            <p:nvSpPr>
              <p:cNvPr id="572" name="Freeform 160">
                <a:extLst>
                  <a:ext uri="{FF2B5EF4-FFF2-40B4-BE49-F238E27FC236}">
                    <a16:creationId xmlns:a16="http://schemas.microsoft.com/office/drawing/2014/main" id="{2E9AD8EA-3750-16C4-BF33-48DF55D72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8498" y="1419733"/>
                <a:ext cx="3570909" cy="3570912"/>
              </a:xfrm>
              <a:custGeom>
                <a:avLst/>
                <a:gdLst>
                  <a:gd name="T0" fmla="*/ 3364 w 3365"/>
                  <a:gd name="T1" fmla="*/ 1681 h 3364"/>
                  <a:gd name="T2" fmla="*/ 3364 w 3365"/>
                  <a:gd name="T3" fmla="*/ 1681 h 3364"/>
                  <a:gd name="T4" fmla="*/ 1682 w 3365"/>
                  <a:gd name="T5" fmla="*/ 3363 h 3364"/>
                  <a:gd name="T6" fmla="*/ 0 w 3365"/>
                  <a:gd name="T7" fmla="*/ 1681 h 3364"/>
                  <a:gd name="T8" fmla="*/ 1682 w 3365"/>
                  <a:gd name="T9" fmla="*/ 0 h 3364"/>
                  <a:gd name="T10" fmla="*/ 3364 w 3365"/>
                  <a:gd name="T11" fmla="*/ 168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5" h="3364">
                    <a:moveTo>
                      <a:pt x="3364" y="1681"/>
                    </a:moveTo>
                    <a:lnTo>
                      <a:pt x="3364" y="1681"/>
                    </a:lnTo>
                    <a:cubicBezTo>
                      <a:pt x="3364" y="2610"/>
                      <a:pt x="2610" y="3363"/>
                      <a:pt x="1682" y="3363"/>
                    </a:cubicBezTo>
                    <a:cubicBezTo>
                      <a:pt x="754" y="3363"/>
                      <a:pt x="0" y="2610"/>
                      <a:pt x="0" y="1681"/>
                    </a:cubicBezTo>
                    <a:cubicBezTo>
                      <a:pt x="0" y="754"/>
                      <a:pt x="754" y="0"/>
                      <a:pt x="1682" y="0"/>
                    </a:cubicBezTo>
                    <a:cubicBezTo>
                      <a:pt x="2610" y="0"/>
                      <a:pt x="3364" y="754"/>
                      <a:pt x="3364" y="16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73" name="Freeform 161">
                <a:extLst>
                  <a:ext uri="{FF2B5EF4-FFF2-40B4-BE49-F238E27FC236}">
                    <a16:creationId xmlns:a16="http://schemas.microsoft.com/office/drawing/2014/main" id="{87E5EAF7-4DC9-B315-1B96-15627D96E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166" y="1148288"/>
                <a:ext cx="547572" cy="547572"/>
              </a:xfrm>
              <a:custGeom>
                <a:avLst/>
                <a:gdLst>
                  <a:gd name="T0" fmla="*/ 514 w 515"/>
                  <a:gd name="T1" fmla="*/ 515 h 516"/>
                  <a:gd name="T2" fmla="*/ 0 w 515"/>
                  <a:gd name="T3" fmla="*/ 515 h 516"/>
                  <a:gd name="T4" fmla="*/ 0 w 515"/>
                  <a:gd name="T5" fmla="*/ 0 h 516"/>
                  <a:gd name="T6" fmla="*/ 514 w 515"/>
                  <a:gd name="T7" fmla="*/ 0 h 516"/>
                  <a:gd name="T8" fmla="*/ 514 w 515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5" h="516">
                    <a:moveTo>
                      <a:pt x="514" y="515"/>
                    </a:moveTo>
                    <a:lnTo>
                      <a:pt x="0" y="515"/>
                    </a:lnTo>
                    <a:lnTo>
                      <a:pt x="0" y="0"/>
                    </a:lnTo>
                    <a:lnTo>
                      <a:pt x="514" y="0"/>
                    </a:lnTo>
                    <a:lnTo>
                      <a:pt x="514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74" name="Freeform 162">
                <a:extLst>
                  <a:ext uri="{FF2B5EF4-FFF2-40B4-BE49-F238E27FC236}">
                    <a16:creationId xmlns:a16="http://schemas.microsoft.com/office/drawing/2014/main" id="{3A946B4E-9ECE-4631-3F0E-B2F0A60F2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166" y="4719200"/>
                <a:ext cx="547572" cy="547569"/>
              </a:xfrm>
              <a:custGeom>
                <a:avLst/>
                <a:gdLst>
                  <a:gd name="T0" fmla="*/ 514 w 515"/>
                  <a:gd name="T1" fmla="*/ 514 h 515"/>
                  <a:gd name="T2" fmla="*/ 0 w 515"/>
                  <a:gd name="T3" fmla="*/ 514 h 515"/>
                  <a:gd name="T4" fmla="*/ 0 w 515"/>
                  <a:gd name="T5" fmla="*/ 0 h 515"/>
                  <a:gd name="T6" fmla="*/ 514 w 515"/>
                  <a:gd name="T7" fmla="*/ 0 h 515"/>
                  <a:gd name="T8" fmla="*/ 514 w 515"/>
                  <a:gd name="T9" fmla="*/ 514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5" h="515">
                    <a:moveTo>
                      <a:pt x="514" y="514"/>
                    </a:moveTo>
                    <a:lnTo>
                      <a:pt x="0" y="514"/>
                    </a:lnTo>
                    <a:lnTo>
                      <a:pt x="0" y="0"/>
                    </a:lnTo>
                    <a:lnTo>
                      <a:pt x="514" y="0"/>
                    </a:lnTo>
                    <a:lnTo>
                      <a:pt x="514" y="51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75" name="Freeform 163">
                <a:extLst>
                  <a:ext uri="{FF2B5EF4-FFF2-40B4-BE49-F238E27FC236}">
                    <a16:creationId xmlns:a16="http://schemas.microsoft.com/office/drawing/2014/main" id="{6C6F7E51-70D6-30C8-AA9C-7B4E71BA9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3283" y="2931405"/>
                <a:ext cx="547569" cy="547569"/>
              </a:xfrm>
              <a:custGeom>
                <a:avLst/>
                <a:gdLst>
                  <a:gd name="T0" fmla="*/ 0 w 516"/>
                  <a:gd name="T1" fmla="*/ 515 h 516"/>
                  <a:gd name="T2" fmla="*/ 0 w 516"/>
                  <a:gd name="T3" fmla="*/ 0 h 516"/>
                  <a:gd name="T4" fmla="*/ 515 w 516"/>
                  <a:gd name="T5" fmla="*/ 0 h 516"/>
                  <a:gd name="T6" fmla="*/ 515 w 516"/>
                  <a:gd name="T7" fmla="*/ 515 h 516"/>
                  <a:gd name="T8" fmla="*/ 0 w 516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6">
                    <a:moveTo>
                      <a:pt x="0" y="515"/>
                    </a:moveTo>
                    <a:lnTo>
                      <a:pt x="0" y="0"/>
                    </a:lnTo>
                    <a:lnTo>
                      <a:pt x="515" y="0"/>
                    </a:lnTo>
                    <a:lnTo>
                      <a:pt x="515" y="515"/>
                    </a:lnTo>
                    <a:lnTo>
                      <a:pt x="0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76" name="Freeform 164">
                <a:extLst>
                  <a:ext uri="{FF2B5EF4-FFF2-40B4-BE49-F238E27FC236}">
                    <a16:creationId xmlns:a16="http://schemas.microsoft.com/office/drawing/2014/main" id="{4D19F6F5-B48D-C048-9088-60E0A046E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7052" y="2931405"/>
                <a:ext cx="547569" cy="547569"/>
              </a:xfrm>
              <a:custGeom>
                <a:avLst/>
                <a:gdLst>
                  <a:gd name="T0" fmla="*/ 0 w 516"/>
                  <a:gd name="T1" fmla="*/ 515 h 516"/>
                  <a:gd name="T2" fmla="*/ 0 w 516"/>
                  <a:gd name="T3" fmla="*/ 0 h 516"/>
                  <a:gd name="T4" fmla="*/ 515 w 516"/>
                  <a:gd name="T5" fmla="*/ 0 h 516"/>
                  <a:gd name="T6" fmla="*/ 515 w 516"/>
                  <a:gd name="T7" fmla="*/ 515 h 516"/>
                  <a:gd name="T8" fmla="*/ 0 w 516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6">
                    <a:moveTo>
                      <a:pt x="0" y="515"/>
                    </a:moveTo>
                    <a:lnTo>
                      <a:pt x="0" y="0"/>
                    </a:lnTo>
                    <a:lnTo>
                      <a:pt x="515" y="0"/>
                    </a:lnTo>
                    <a:lnTo>
                      <a:pt x="515" y="515"/>
                    </a:lnTo>
                    <a:lnTo>
                      <a:pt x="0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77" name="Freeform 165">
                <a:extLst>
                  <a:ext uri="{FF2B5EF4-FFF2-40B4-BE49-F238E27FC236}">
                    <a16:creationId xmlns:a16="http://schemas.microsoft.com/office/drawing/2014/main" id="{45F60424-B64F-6017-79E5-0937649DF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1469" y="1569496"/>
                <a:ext cx="772217" cy="762857"/>
              </a:xfrm>
              <a:custGeom>
                <a:avLst/>
                <a:gdLst>
                  <a:gd name="T0" fmla="*/ 367 w 727"/>
                  <a:gd name="T1" fmla="*/ 717 h 718"/>
                  <a:gd name="T2" fmla="*/ 0 w 727"/>
                  <a:gd name="T3" fmla="*/ 358 h 718"/>
                  <a:gd name="T4" fmla="*/ 367 w 727"/>
                  <a:gd name="T5" fmla="*/ 0 h 718"/>
                  <a:gd name="T6" fmla="*/ 726 w 727"/>
                  <a:gd name="T7" fmla="*/ 358 h 718"/>
                  <a:gd name="T8" fmla="*/ 367 w 727"/>
                  <a:gd name="T9" fmla="*/ 717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718">
                    <a:moveTo>
                      <a:pt x="367" y="717"/>
                    </a:moveTo>
                    <a:lnTo>
                      <a:pt x="0" y="358"/>
                    </a:lnTo>
                    <a:lnTo>
                      <a:pt x="367" y="0"/>
                    </a:lnTo>
                    <a:lnTo>
                      <a:pt x="726" y="358"/>
                    </a:lnTo>
                    <a:lnTo>
                      <a:pt x="367" y="7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78" name="Freeform 166">
                <a:extLst>
                  <a:ext uri="{FF2B5EF4-FFF2-40B4-BE49-F238E27FC236}">
                    <a16:creationId xmlns:a16="http://schemas.microsoft.com/office/drawing/2014/main" id="{DB40F7DD-78F5-FA25-39B6-91B19A2DE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579" y="4082707"/>
                <a:ext cx="762857" cy="772214"/>
              </a:xfrm>
              <a:custGeom>
                <a:avLst/>
                <a:gdLst>
                  <a:gd name="T0" fmla="*/ 358 w 718"/>
                  <a:gd name="T1" fmla="*/ 726 h 727"/>
                  <a:gd name="T2" fmla="*/ 0 w 718"/>
                  <a:gd name="T3" fmla="*/ 368 h 727"/>
                  <a:gd name="T4" fmla="*/ 358 w 718"/>
                  <a:gd name="T5" fmla="*/ 0 h 727"/>
                  <a:gd name="T6" fmla="*/ 717 w 718"/>
                  <a:gd name="T7" fmla="*/ 368 h 727"/>
                  <a:gd name="T8" fmla="*/ 358 w 718"/>
                  <a:gd name="T9" fmla="*/ 726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8" h="727">
                    <a:moveTo>
                      <a:pt x="358" y="726"/>
                    </a:moveTo>
                    <a:lnTo>
                      <a:pt x="0" y="368"/>
                    </a:lnTo>
                    <a:lnTo>
                      <a:pt x="358" y="0"/>
                    </a:lnTo>
                    <a:lnTo>
                      <a:pt x="717" y="368"/>
                    </a:lnTo>
                    <a:lnTo>
                      <a:pt x="358" y="726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79" name="Freeform 167">
                <a:extLst>
                  <a:ext uri="{FF2B5EF4-FFF2-40B4-BE49-F238E27FC236}">
                    <a16:creationId xmlns:a16="http://schemas.microsoft.com/office/drawing/2014/main" id="{4992A5DE-D478-D9BD-35B5-FD81B90E83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1469" y="4082707"/>
                <a:ext cx="772217" cy="772214"/>
              </a:xfrm>
              <a:custGeom>
                <a:avLst/>
                <a:gdLst>
                  <a:gd name="T0" fmla="*/ 0 w 727"/>
                  <a:gd name="T1" fmla="*/ 368 h 727"/>
                  <a:gd name="T2" fmla="*/ 367 w 727"/>
                  <a:gd name="T3" fmla="*/ 0 h 727"/>
                  <a:gd name="T4" fmla="*/ 726 w 727"/>
                  <a:gd name="T5" fmla="*/ 368 h 727"/>
                  <a:gd name="T6" fmla="*/ 367 w 727"/>
                  <a:gd name="T7" fmla="*/ 726 h 727"/>
                  <a:gd name="T8" fmla="*/ 0 w 727"/>
                  <a:gd name="T9" fmla="*/ 368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727">
                    <a:moveTo>
                      <a:pt x="0" y="368"/>
                    </a:moveTo>
                    <a:lnTo>
                      <a:pt x="367" y="0"/>
                    </a:lnTo>
                    <a:lnTo>
                      <a:pt x="726" y="368"/>
                    </a:lnTo>
                    <a:lnTo>
                      <a:pt x="367" y="726"/>
                    </a:lnTo>
                    <a:lnTo>
                      <a:pt x="0" y="36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80" name="Freeform 168">
                <a:extLst>
                  <a:ext uri="{FF2B5EF4-FFF2-40B4-BE49-F238E27FC236}">
                    <a16:creationId xmlns:a16="http://schemas.microsoft.com/office/drawing/2014/main" id="{94431D21-3AA3-5E36-FF4D-20436DC7F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579" y="1569496"/>
                <a:ext cx="762857" cy="762857"/>
              </a:xfrm>
              <a:custGeom>
                <a:avLst/>
                <a:gdLst>
                  <a:gd name="T0" fmla="*/ 0 w 718"/>
                  <a:gd name="T1" fmla="*/ 358 h 718"/>
                  <a:gd name="T2" fmla="*/ 358 w 718"/>
                  <a:gd name="T3" fmla="*/ 0 h 718"/>
                  <a:gd name="T4" fmla="*/ 717 w 718"/>
                  <a:gd name="T5" fmla="*/ 358 h 718"/>
                  <a:gd name="T6" fmla="*/ 358 w 718"/>
                  <a:gd name="T7" fmla="*/ 717 h 718"/>
                  <a:gd name="T8" fmla="*/ 0 w 718"/>
                  <a:gd name="T9" fmla="*/ 358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8" h="718">
                    <a:moveTo>
                      <a:pt x="0" y="358"/>
                    </a:moveTo>
                    <a:lnTo>
                      <a:pt x="358" y="0"/>
                    </a:lnTo>
                    <a:lnTo>
                      <a:pt x="717" y="358"/>
                    </a:lnTo>
                    <a:lnTo>
                      <a:pt x="358" y="717"/>
                    </a:lnTo>
                    <a:lnTo>
                      <a:pt x="0" y="3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</p:grpSp>
        <p:sp>
          <p:nvSpPr>
            <p:cNvPr id="571" name="Freeform 169">
              <a:extLst>
                <a:ext uri="{FF2B5EF4-FFF2-40B4-BE49-F238E27FC236}">
                  <a16:creationId xmlns:a16="http://schemas.microsoft.com/office/drawing/2014/main" id="{F13A0118-53C1-EF65-7AB4-DBB6BC6D84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1948488" y="2833053"/>
              <a:ext cx="414478" cy="423695"/>
            </a:xfrm>
            <a:custGeom>
              <a:avLst/>
              <a:gdLst>
                <a:gd name="T0" fmla="*/ 2619 w 2620"/>
                <a:gd name="T1" fmla="*/ 1304 h 2619"/>
                <a:gd name="T2" fmla="*/ 2619 w 2620"/>
                <a:gd name="T3" fmla="*/ 1304 h 2619"/>
                <a:gd name="T4" fmla="*/ 1305 w 2620"/>
                <a:gd name="T5" fmla="*/ 2618 h 2619"/>
                <a:gd name="T6" fmla="*/ 0 w 2620"/>
                <a:gd name="T7" fmla="*/ 1304 h 2619"/>
                <a:gd name="T8" fmla="*/ 1305 w 2620"/>
                <a:gd name="T9" fmla="*/ 0 h 2619"/>
                <a:gd name="T10" fmla="*/ 2619 w 2620"/>
                <a:gd name="T11" fmla="*/ 1304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0" h="2619">
                  <a:moveTo>
                    <a:pt x="2619" y="1304"/>
                  </a:moveTo>
                  <a:lnTo>
                    <a:pt x="2619" y="1304"/>
                  </a:lnTo>
                  <a:cubicBezTo>
                    <a:pt x="2619" y="2030"/>
                    <a:pt x="2031" y="2618"/>
                    <a:pt x="1305" y="2618"/>
                  </a:cubicBezTo>
                  <a:cubicBezTo>
                    <a:pt x="588" y="2618"/>
                    <a:pt x="0" y="2030"/>
                    <a:pt x="0" y="1304"/>
                  </a:cubicBezTo>
                  <a:cubicBezTo>
                    <a:pt x="0" y="588"/>
                    <a:pt x="588" y="0"/>
                    <a:pt x="1305" y="0"/>
                  </a:cubicBezTo>
                  <a:cubicBezTo>
                    <a:pt x="2031" y="0"/>
                    <a:pt x="2619" y="588"/>
                    <a:pt x="2619" y="130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586" name="Grupo 2">
            <a:extLst>
              <a:ext uri="{FF2B5EF4-FFF2-40B4-BE49-F238E27FC236}">
                <a16:creationId xmlns:a16="http://schemas.microsoft.com/office/drawing/2014/main" id="{8423FE5C-4990-5F51-F990-632E16E1BF4D}"/>
              </a:ext>
            </a:extLst>
          </p:cNvPr>
          <p:cNvGrpSpPr/>
          <p:nvPr/>
        </p:nvGrpSpPr>
        <p:grpSpPr>
          <a:xfrm>
            <a:off x="10057596" y="3002846"/>
            <a:ext cx="1271625" cy="1295301"/>
            <a:chOff x="3437052" y="1148288"/>
            <a:chExt cx="4113800" cy="4118481"/>
          </a:xfrm>
          <a:solidFill>
            <a:srgbClr val="0070C0"/>
          </a:solidFill>
        </p:grpSpPr>
        <p:sp>
          <p:nvSpPr>
            <p:cNvPr id="587" name="Freeform 160">
              <a:extLst>
                <a:ext uri="{FF2B5EF4-FFF2-40B4-BE49-F238E27FC236}">
                  <a16:creationId xmlns:a16="http://schemas.microsoft.com/office/drawing/2014/main" id="{9E871765-1A6D-790E-6811-4B147E115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98" y="1419733"/>
              <a:ext cx="3570909" cy="3570912"/>
            </a:xfrm>
            <a:custGeom>
              <a:avLst/>
              <a:gdLst>
                <a:gd name="T0" fmla="*/ 3364 w 3365"/>
                <a:gd name="T1" fmla="*/ 1681 h 3364"/>
                <a:gd name="T2" fmla="*/ 3364 w 3365"/>
                <a:gd name="T3" fmla="*/ 1681 h 3364"/>
                <a:gd name="T4" fmla="*/ 1682 w 3365"/>
                <a:gd name="T5" fmla="*/ 3363 h 3364"/>
                <a:gd name="T6" fmla="*/ 0 w 3365"/>
                <a:gd name="T7" fmla="*/ 1681 h 3364"/>
                <a:gd name="T8" fmla="*/ 1682 w 3365"/>
                <a:gd name="T9" fmla="*/ 0 h 3364"/>
                <a:gd name="T10" fmla="*/ 3364 w 3365"/>
                <a:gd name="T11" fmla="*/ 1681 h 3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65" h="3364">
                  <a:moveTo>
                    <a:pt x="3364" y="1681"/>
                  </a:moveTo>
                  <a:lnTo>
                    <a:pt x="3364" y="1681"/>
                  </a:lnTo>
                  <a:cubicBezTo>
                    <a:pt x="3364" y="2610"/>
                    <a:pt x="2610" y="3363"/>
                    <a:pt x="1682" y="3363"/>
                  </a:cubicBezTo>
                  <a:cubicBezTo>
                    <a:pt x="754" y="3363"/>
                    <a:pt x="0" y="2610"/>
                    <a:pt x="0" y="1681"/>
                  </a:cubicBezTo>
                  <a:cubicBezTo>
                    <a:pt x="0" y="754"/>
                    <a:pt x="754" y="0"/>
                    <a:pt x="1682" y="0"/>
                  </a:cubicBezTo>
                  <a:cubicBezTo>
                    <a:pt x="2610" y="0"/>
                    <a:pt x="3364" y="754"/>
                    <a:pt x="3364" y="16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88" name="Freeform 161">
              <a:extLst>
                <a:ext uri="{FF2B5EF4-FFF2-40B4-BE49-F238E27FC236}">
                  <a16:creationId xmlns:a16="http://schemas.microsoft.com/office/drawing/2014/main" id="{B8357253-989C-3403-306A-8D406BC95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166" y="1148288"/>
              <a:ext cx="547572" cy="547572"/>
            </a:xfrm>
            <a:custGeom>
              <a:avLst/>
              <a:gdLst>
                <a:gd name="T0" fmla="*/ 514 w 515"/>
                <a:gd name="T1" fmla="*/ 515 h 516"/>
                <a:gd name="T2" fmla="*/ 0 w 515"/>
                <a:gd name="T3" fmla="*/ 515 h 516"/>
                <a:gd name="T4" fmla="*/ 0 w 515"/>
                <a:gd name="T5" fmla="*/ 0 h 516"/>
                <a:gd name="T6" fmla="*/ 514 w 515"/>
                <a:gd name="T7" fmla="*/ 0 h 516"/>
                <a:gd name="T8" fmla="*/ 514 w 515"/>
                <a:gd name="T9" fmla="*/ 51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5" h="516">
                  <a:moveTo>
                    <a:pt x="514" y="515"/>
                  </a:moveTo>
                  <a:lnTo>
                    <a:pt x="0" y="515"/>
                  </a:lnTo>
                  <a:lnTo>
                    <a:pt x="0" y="0"/>
                  </a:lnTo>
                  <a:lnTo>
                    <a:pt x="514" y="0"/>
                  </a:lnTo>
                  <a:lnTo>
                    <a:pt x="514" y="51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89" name="Freeform 162">
              <a:extLst>
                <a:ext uri="{FF2B5EF4-FFF2-40B4-BE49-F238E27FC236}">
                  <a16:creationId xmlns:a16="http://schemas.microsoft.com/office/drawing/2014/main" id="{A619100A-EA50-AAAD-0FFA-23AF88404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166" y="4719200"/>
              <a:ext cx="547572" cy="547569"/>
            </a:xfrm>
            <a:custGeom>
              <a:avLst/>
              <a:gdLst>
                <a:gd name="T0" fmla="*/ 514 w 515"/>
                <a:gd name="T1" fmla="*/ 514 h 515"/>
                <a:gd name="T2" fmla="*/ 0 w 515"/>
                <a:gd name="T3" fmla="*/ 514 h 515"/>
                <a:gd name="T4" fmla="*/ 0 w 515"/>
                <a:gd name="T5" fmla="*/ 0 h 515"/>
                <a:gd name="T6" fmla="*/ 514 w 515"/>
                <a:gd name="T7" fmla="*/ 0 h 515"/>
                <a:gd name="T8" fmla="*/ 514 w 515"/>
                <a:gd name="T9" fmla="*/ 514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5" h="515">
                  <a:moveTo>
                    <a:pt x="514" y="514"/>
                  </a:moveTo>
                  <a:lnTo>
                    <a:pt x="0" y="514"/>
                  </a:lnTo>
                  <a:lnTo>
                    <a:pt x="0" y="0"/>
                  </a:lnTo>
                  <a:lnTo>
                    <a:pt x="514" y="0"/>
                  </a:lnTo>
                  <a:lnTo>
                    <a:pt x="514" y="5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90" name="Freeform 163">
              <a:extLst>
                <a:ext uri="{FF2B5EF4-FFF2-40B4-BE49-F238E27FC236}">
                  <a16:creationId xmlns:a16="http://schemas.microsoft.com/office/drawing/2014/main" id="{903E0748-3609-D903-028B-172560DE2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3283" y="2931405"/>
              <a:ext cx="547569" cy="547569"/>
            </a:xfrm>
            <a:custGeom>
              <a:avLst/>
              <a:gdLst>
                <a:gd name="T0" fmla="*/ 0 w 516"/>
                <a:gd name="T1" fmla="*/ 515 h 516"/>
                <a:gd name="T2" fmla="*/ 0 w 516"/>
                <a:gd name="T3" fmla="*/ 0 h 516"/>
                <a:gd name="T4" fmla="*/ 515 w 516"/>
                <a:gd name="T5" fmla="*/ 0 h 516"/>
                <a:gd name="T6" fmla="*/ 515 w 516"/>
                <a:gd name="T7" fmla="*/ 515 h 516"/>
                <a:gd name="T8" fmla="*/ 0 w 516"/>
                <a:gd name="T9" fmla="*/ 51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516">
                  <a:moveTo>
                    <a:pt x="0" y="515"/>
                  </a:moveTo>
                  <a:lnTo>
                    <a:pt x="0" y="0"/>
                  </a:lnTo>
                  <a:lnTo>
                    <a:pt x="515" y="0"/>
                  </a:lnTo>
                  <a:lnTo>
                    <a:pt x="515" y="515"/>
                  </a:lnTo>
                  <a:lnTo>
                    <a:pt x="0" y="51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91" name="Freeform 164">
              <a:extLst>
                <a:ext uri="{FF2B5EF4-FFF2-40B4-BE49-F238E27FC236}">
                  <a16:creationId xmlns:a16="http://schemas.microsoft.com/office/drawing/2014/main" id="{F22F7511-5056-F8C7-DA40-2EB05056B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7052" y="2931405"/>
              <a:ext cx="547569" cy="547569"/>
            </a:xfrm>
            <a:custGeom>
              <a:avLst/>
              <a:gdLst>
                <a:gd name="T0" fmla="*/ 0 w 516"/>
                <a:gd name="T1" fmla="*/ 515 h 516"/>
                <a:gd name="T2" fmla="*/ 0 w 516"/>
                <a:gd name="T3" fmla="*/ 0 h 516"/>
                <a:gd name="T4" fmla="*/ 515 w 516"/>
                <a:gd name="T5" fmla="*/ 0 h 516"/>
                <a:gd name="T6" fmla="*/ 515 w 516"/>
                <a:gd name="T7" fmla="*/ 515 h 516"/>
                <a:gd name="T8" fmla="*/ 0 w 516"/>
                <a:gd name="T9" fmla="*/ 51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516">
                  <a:moveTo>
                    <a:pt x="0" y="515"/>
                  </a:moveTo>
                  <a:lnTo>
                    <a:pt x="0" y="0"/>
                  </a:lnTo>
                  <a:lnTo>
                    <a:pt x="515" y="0"/>
                  </a:lnTo>
                  <a:lnTo>
                    <a:pt x="515" y="515"/>
                  </a:lnTo>
                  <a:lnTo>
                    <a:pt x="0" y="51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92" name="Freeform 165">
              <a:extLst>
                <a:ext uri="{FF2B5EF4-FFF2-40B4-BE49-F238E27FC236}">
                  <a16:creationId xmlns:a16="http://schemas.microsoft.com/office/drawing/2014/main" id="{37E4DDE3-7265-1572-03BE-C36579706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469" y="1569496"/>
              <a:ext cx="772217" cy="762857"/>
            </a:xfrm>
            <a:custGeom>
              <a:avLst/>
              <a:gdLst>
                <a:gd name="T0" fmla="*/ 367 w 727"/>
                <a:gd name="T1" fmla="*/ 717 h 718"/>
                <a:gd name="T2" fmla="*/ 0 w 727"/>
                <a:gd name="T3" fmla="*/ 358 h 718"/>
                <a:gd name="T4" fmla="*/ 367 w 727"/>
                <a:gd name="T5" fmla="*/ 0 h 718"/>
                <a:gd name="T6" fmla="*/ 726 w 727"/>
                <a:gd name="T7" fmla="*/ 358 h 718"/>
                <a:gd name="T8" fmla="*/ 367 w 727"/>
                <a:gd name="T9" fmla="*/ 717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7" h="718">
                  <a:moveTo>
                    <a:pt x="367" y="717"/>
                  </a:moveTo>
                  <a:lnTo>
                    <a:pt x="0" y="358"/>
                  </a:lnTo>
                  <a:lnTo>
                    <a:pt x="367" y="0"/>
                  </a:lnTo>
                  <a:lnTo>
                    <a:pt x="726" y="358"/>
                  </a:lnTo>
                  <a:lnTo>
                    <a:pt x="367" y="71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93" name="Freeform 166">
              <a:extLst>
                <a:ext uri="{FF2B5EF4-FFF2-40B4-BE49-F238E27FC236}">
                  <a16:creationId xmlns:a16="http://schemas.microsoft.com/office/drawing/2014/main" id="{65102CAD-647E-3068-AC36-6BFFAFBB6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3579" y="4082707"/>
              <a:ext cx="762857" cy="772214"/>
            </a:xfrm>
            <a:custGeom>
              <a:avLst/>
              <a:gdLst>
                <a:gd name="T0" fmla="*/ 358 w 718"/>
                <a:gd name="T1" fmla="*/ 726 h 727"/>
                <a:gd name="T2" fmla="*/ 0 w 718"/>
                <a:gd name="T3" fmla="*/ 368 h 727"/>
                <a:gd name="T4" fmla="*/ 358 w 718"/>
                <a:gd name="T5" fmla="*/ 0 h 727"/>
                <a:gd name="T6" fmla="*/ 717 w 718"/>
                <a:gd name="T7" fmla="*/ 368 h 727"/>
                <a:gd name="T8" fmla="*/ 358 w 718"/>
                <a:gd name="T9" fmla="*/ 726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8" h="727">
                  <a:moveTo>
                    <a:pt x="358" y="726"/>
                  </a:moveTo>
                  <a:lnTo>
                    <a:pt x="0" y="368"/>
                  </a:lnTo>
                  <a:lnTo>
                    <a:pt x="358" y="0"/>
                  </a:lnTo>
                  <a:lnTo>
                    <a:pt x="717" y="368"/>
                  </a:lnTo>
                  <a:lnTo>
                    <a:pt x="358" y="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94" name="Freeform 167">
              <a:extLst>
                <a:ext uri="{FF2B5EF4-FFF2-40B4-BE49-F238E27FC236}">
                  <a16:creationId xmlns:a16="http://schemas.microsoft.com/office/drawing/2014/main" id="{8DA3E407-9C78-FE71-E546-F10E75541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469" y="4082707"/>
              <a:ext cx="772217" cy="772214"/>
            </a:xfrm>
            <a:custGeom>
              <a:avLst/>
              <a:gdLst>
                <a:gd name="T0" fmla="*/ 0 w 727"/>
                <a:gd name="T1" fmla="*/ 368 h 727"/>
                <a:gd name="T2" fmla="*/ 367 w 727"/>
                <a:gd name="T3" fmla="*/ 0 h 727"/>
                <a:gd name="T4" fmla="*/ 726 w 727"/>
                <a:gd name="T5" fmla="*/ 368 h 727"/>
                <a:gd name="T6" fmla="*/ 367 w 727"/>
                <a:gd name="T7" fmla="*/ 726 h 727"/>
                <a:gd name="T8" fmla="*/ 0 w 727"/>
                <a:gd name="T9" fmla="*/ 368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7" h="727">
                  <a:moveTo>
                    <a:pt x="0" y="368"/>
                  </a:moveTo>
                  <a:lnTo>
                    <a:pt x="367" y="0"/>
                  </a:lnTo>
                  <a:lnTo>
                    <a:pt x="726" y="368"/>
                  </a:lnTo>
                  <a:lnTo>
                    <a:pt x="367" y="726"/>
                  </a:lnTo>
                  <a:lnTo>
                    <a:pt x="0" y="3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95" name="Freeform 168">
              <a:extLst>
                <a:ext uri="{FF2B5EF4-FFF2-40B4-BE49-F238E27FC236}">
                  <a16:creationId xmlns:a16="http://schemas.microsoft.com/office/drawing/2014/main" id="{9A9BD215-1C6F-4297-F4FC-A0CFE7A4E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3579" y="1569496"/>
              <a:ext cx="762857" cy="762857"/>
            </a:xfrm>
            <a:custGeom>
              <a:avLst/>
              <a:gdLst>
                <a:gd name="T0" fmla="*/ 0 w 718"/>
                <a:gd name="T1" fmla="*/ 358 h 718"/>
                <a:gd name="T2" fmla="*/ 358 w 718"/>
                <a:gd name="T3" fmla="*/ 0 h 718"/>
                <a:gd name="T4" fmla="*/ 717 w 718"/>
                <a:gd name="T5" fmla="*/ 358 h 718"/>
                <a:gd name="T6" fmla="*/ 358 w 718"/>
                <a:gd name="T7" fmla="*/ 717 h 718"/>
                <a:gd name="T8" fmla="*/ 0 w 718"/>
                <a:gd name="T9" fmla="*/ 358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8" h="718">
                  <a:moveTo>
                    <a:pt x="0" y="358"/>
                  </a:moveTo>
                  <a:lnTo>
                    <a:pt x="358" y="0"/>
                  </a:lnTo>
                  <a:lnTo>
                    <a:pt x="717" y="358"/>
                  </a:lnTo>
                  <a:lnTo>
                    <a:pt x="358" y="717"/>
                  </a:lnTo>
                  <a:lnTo>
                    <a:pt x="0" y="35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96" name="Freeform 169">
            <a:extLst>
              <a:ext uri="{FF2B5EF4-FFF2-40B4-BE49-F238E27FC236}">
                <a16:creationId xmlns:a16="http://schemas.microsoft.com/office/drawing/2014/main" id="{1ADEDD57-0033-77A4-99C0-CEE442134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7552" y="3214919"/>
            <a:ext cx="859324" cy="874328"/>
          </a:xfrm>
          <a:custGeom>
            <a:avLst/>
            <a:gdLst>
              <a:gd name="T0" fmla="*/ 2619 w 2620"/>
              <a:gd name="T1" fmla="*/ 1304 h 2619"/>
              <a:gd name="T2" fmla="*/ 2619 w 2620"/>
              <a:gd name="T3" fmla="*/ 1304 h 2619"/>
              <a:gd name="T4" fmla="*/ 1305 w 2620"/>
              <a:gd name="T5" fmla="*/ 2618 h 2619"/>
              <a:gd name="T6" fmla="*/ 0 w 2620"/>
              <a:gd name="T7" fmla="*/ 1304 h 2619"/>
              <a:gd name="T8" fmla="*/ 1305 w 2620"/>
              <a:gd name="T9" fmla="*/ 0 h 2619"/>
              <a:gd name="T10" fmla="*/ 2619 w 2620"/>
              <a:gd name="T11" fmla="*/ 1304 h 2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20" h="2619">
                <a:moveTo>
                  <a:pt x="2619" y="1304"/>
                </a:moveTo>
                <a:lnTo>
                  <a:pt x="2619" y="1304"/>
                </a:lnTo>
                <a:cubicBezTo>
                  <a:pt x="2619" y="2030"/>
                  <a:pt x="2031" y="2618"/>
                  <a:pt x="1305" y="2618"/>
                </a:cubicBezTo>
                <a:cubicBezTo>
                  <a:pt x="588" y="2618"/>
                  <a:pt x="0" y="2030"/>
                  <a:pt x="0" y="1304"/>
                </a:cubicBezTo>
                <a:cubicBezTo>
                  <a:pt x="0" y="588"/>
                  <a:pt x="588" y="0"/>
                  <a:pt x="1305" y="0"/>
                </a:cubicBezTo>
                <a:cubicBezTo>
                  <a:pt x="2031" y="0"/>
                  <a:pt x="2619" y="588"/>
                  <a:pt x="2619" y="1304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0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</a:endParaRPr>
          </a:p>
        </p:txBody>
      </p:sp>
      <p:sp>
        <p:nvSpPr>
          <p:cNvPr id="597" name="CuadroTexto 395">
            <a:extLst>
              <a:ext uri="{FF2B5EF4-FFF2-40B4-BE49-F238E27FC236}">
                <a16:creationId xmlns:a16="http://schemas.microsoft.com/office/drawing/2014/main" id="{06D11E18-3EEC-A641-4FD0-A8053E711890}"/>
              </a:ext>
            </a:extLst>
          </p:cNvPr>
          <p:cNvSpPr txBox="1"/>
          <p:nvPr/>
        </p:nvSpPr>
        <p:spPr>
          <a:xfrm>
            <a:off x="10003073" y="3371523"/>
            <a:ext cx="1373873" cy="584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434"/>
            <a:r>
              <a:rPr lang="en-US" sz="1600" b="1" dirty="0">
                <a:solidFill>
                  <a:srgbClr val="416F8C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Poppins Medium" pitchFamily="2" charset="77"/>
              </a:rPr>
              <a:t>&gt;</a:t>
            </a:r>
          </a:p>
          <a:p>
            <a:pPr algn="ctr" defTabSz="1828434"/>
            <a:r>
              <a:rPr lang="en-US" sz="1600" b="1" dirty="0">
                <a:solidFill>
                  <a:srgbClr val="416F8C"/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Poppins Medium" pitchFamily="2" charset="77"/>
              </a:rPr>
              <a:t>2022</a:t>
            </a:r>
          </a:p>
        </p:txBody>
      </p:sp>
      <p:grpSp>
        <p:nvGrpSpPr>
          <p:cNvPr id="598" name="Grupo 597">
            <a:extLst>
              <a:ext uri="{FF2B5EF4-FFF2-40B4-BE49-F238E27FC236}">
                <a16:creationId xmlns:a16="http://schemas.microsoft.com/office/drawing/2014/main" id="{43834A41-3FDE-B67E-EAFE-CFE6A5BAAABE}"/>
              </a:ext>
            </a:extLst>
          </p:cNvPr>
          <p:cNvGrpSpPr/>
          <p:nvPr/>
        </p:nvGrpSpPr>
        <p:grpSpPr>
          <a:xfrm>
            <a:off x="9570108" y="3451173"/>
            <a:ext cx="412914" cy="407289"/>
            <a:chOff x="1848498" y="2729899"/>
            <a:chExt cx="613343" cy="627698"/>
          </a:xfrm>
        </p:grpSpPr>
        <p:grpSp>
          <p:nvGrpSpPr>
            <p:cNvPr id="599" name="Grupo 2">
              <a:extLst>
                <a:ext uri="{FF2B5EF4-FFF2-40B4-BE49-F238E27FC236}">
                  <a16:creationId xmlns:a16="http://schemas.microsoft.com/office/drawing/2014/main" id="{B8E032A0-CB6B-06C8-E1C2-244D7D98FA96}"/>
                </a:ext>
              </a:extLst>
            </p:cNvPr>
            <p:cNvGrpSpPr/>
            <p:nvPr/>
          </p:nvGrpSpPr>
          <p:grpSpPr>
            <a:xfrm rot="1800000">
              <a:off x="1848498" y="2729899"/>
              <a:ext cx="613343" cy="627698"/>
              <a:chOff x="3437052" y="1148288"/>
              <a:chExt cx="4113800" cy="4118481"/>
            </a:xfrm>
            <a:solidFill>
              <a:schemeClr val="bg1">
                <a:lumMod val="85000"/>
              </a:schemeClr>
            </a:solidFill>
          </p:grpSpPr>
          <p:sp>
            <p:nvSpPr>
              <p:cNvPr id="601" name="Freeform 160">
                <a:extLst>
                  <a:ext uri="{FF2B5EF4-FFF2-40B4-BE49-F238E27FC236}">
                    <a16:creationId xmlns:a16="http://schemas.microsoft.com/office/drawing/2014/main" id="{8B5CA180-6D52-0BAB-06B5-E78AC24A1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8498" y="1419733"/>
                <a:ext cx="3570909" cy="3570912"/>
              </a:xfrm>
              <a:custGeom>
                <a:avLst/>
                <a:gdLst>
                  <a:gd name="T0" fmla="*/ 3364 w 3365"/>
                  <a:gd name="T1" fmla="*/ 1681 h 3364"/>
                  <a:gd name="T2" fmla="*/ 3364 w 3365"/>
                  <a:gd name="T3" fmla="*/ 1681 h 3364"/>
                  <a:gd name="T4" fmla="*/ 1682 w 3365"/>
                  <a:gd name="T5" fmla="*/ 3363 h 3364"/>
                  <a:gd name="T6" fmla="*/ 0 w 3365"/>
                  <a:gd name="T7" fmla="*/ 1681 h 3364"/>
                  <a:gd name="T8" fmla="*/ 1682 w 3365"/>
                  <a:gd name="T9" fmla="*/ 0 h 3364"/>
                  <a:gd name="T10" fmla="*/ 3364 w 3365"/>
                  <a:gd name="T11" fmla="*/ 168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5" h="3364">
                    <a:moveTo>
                      <a:pt x="3364" y="1681"/>
                    </a:moveTo>
                    <a:lnTo>
                      <a:pt x="3364" y="1681"/>
                    </a:lnTo>
                    <a:cubicBezTo>
                      <a:pt x="3364" y="2610"/>
                      <a:pt x="2610" y="3363"/>
                      <a:pt x="1682" y="3363"/>
                    </a:cubicBezTo>
                    <a:cubicBezTo>
                      <a:pt x="754" y="3363"/>
                      <a:pt x="0" y="2610"/>
                      <a:pt x="0" y="1681"/>
                    </a:cubicBezTo>
                    <a:cubicBezTo>
                      <a:pt x="0" y="754"/>
                      <a:pt x="754" y="0"/>
                      <a:pt x="1682" y="0"/>
                    </a:cubicBezTo>
                    <a:cubicBezTo>
                      <a:pt x="2610" y="0"/>
                      <a:pt x="3364" y="754"/>
                      <a:pt x="3364" y="16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02" name="Freeform 161">
                <a:extLst>
                  <a:ext uri="{FF2B5EF4-FFF2-40B4-BE49-F238E27FC236}">
                    <a16:creationId xmlns:a16="http://schemas.microsoft.com/office/drawing/2014/main" id="{E26B4CF6-E145-5C02-2165-758F2F332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166" y="1148288"/>
                <a:ext cx="547572" cy="547572"/>
              </a:xfrm>
              <a:custGeom>
                <a:avLst/>
                <a:gdLst>
                  <a:gd name="T0" fmla="*/ 514 w 515"/>
                  <a:gd name="T1" fmla="*/ 515 h 516"/>
                  <a:gd name="T2" fmla="*/ 0 w 515"/>
                  <a:gd name="T3" fmla="*/ 515 h 516"/>
                  <a:gd name="T4" fmla="*/ 0 w 515"/>
                  <a:gd name="T5" fmla="*/ 0 h 516"/>
                  <a:gd name="T6" fmla="*/ 514 w 515"/>
                  <a:gd name="T7" fmla="*/ 0 h 516"/>
                  <a:gd name="T8" fmla="*/ 514 w 515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5" h="516">
                    <a:moveTo>
                      <a:pt x="514" y="515"/>
                    </a:moveTo>
                    <a:lnTo>
                      <a:pt x="0" y="515"/>
                    </a:lnTo>
                    <a:lnTo>
                      <a:pt x="0" y="0"/>
                    </a:lnTo>
                    <a:lnTo>
                      <a:pt x="514" y="0"/>
                    </a:lnTo>
                    <a:lnTo>
                      <a:pt x="514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03" name="Freeform 162">
                <a:extLst>
                  <a:ext uri="{FF2B5EF4-FFF2-40B4-BE49-F238E27FC236}">
                    <a16:creationId xmlns:a16="http://schemas.microsoft.com/office/drawing/2014/main" id="{5B9B6F11-6666-730B-0E97-90B84D41B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166" y="4719200"/>
                <a:ext cx="547572" cy="547569"/>
              </a:xfrm>
              <a:custGeom>
                <a:avLst/>
                <a:gdLst>
                  <a:gd name="T0" fmla="*/ 514 w 515"/>
                  <a:gd name="T1" fmla="*/ 514 h 515"/>
                  <a:gd name="T2" fmla="*/ 0 w 515"/>
                  <a:gd name="T3" fmla="*/ 514 h 515"/>
                  <a:gd name="T4" fmla="*/ 0 w 515"/>
                  <a:gd name="T5" fmla="*/ 0 h 515"/>
                  <a:gd name="T6" fmla="*/ 514 w 515"/>
                  <a:gd name="T7" fmla="*/ 0 h 515"/>
                  <a:gd name="T8" fmla="*/ 514 w 515"/>
                  <a:gd name="T9" fmla="*/ 514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5" h="515">
                    <a:moveTo>
                      <a:pt x="514" y="514"/>
                    </a:moveTo>
                    <a:lnTo>
                      <a:pt x="0" y="514"/>
                    </a:lnTo>
                    <a:lnTo>
                      <a:pt x="0" y="0"/>
                    </a:lnTo>
                    <a:lnTo>
                      <a:pt x="514" y="0"/>
                    </a:lnTo>
                    <a:lnTo>
                      <a:pt x="514" y="51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04" name="Freeform 163">
                <a:extLst>
                  <a:ext uri="{FF2B5EF4-FFF2-40B4-BE49-F238E27FC236}">
                    <a16:creationId xmlns:a16="http://schemas.microsoft.com/office/drawing/2014/main" id="{0C4B2D43-DB8F-058C-5487-0909027ED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3283" y="2931405"/>
                <a:ext cx="547569" cy="547569"/>
              </a:xfrm>
              <a:custGeom>
                <a:avLst/>
                <a:gdLst>
                  <a:gd name="T0" fmla="*/ 0 w 516"/>
                  <a:gd name="T1" fmla="*/ 515 h 516"/>
                  <a:gd name="T2" fmla="*/ 0 w 516"/>
                  <a:gd name="T3" fmla="*/ 0 h 516"/>
                  <a:gd name="T4" fmla="*/ 515 w 516"/>
                  <a:gd name="T5" fmla="*/ 0 h 516"/>
                  <a:gd name="T6" fmla="*/ 515 w 516"/>
                  <a:gd name="T7" fmla="*/ 515 h 516"/>
                  <a:gd name="T8" fmla="*/ 0 w 516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6">
                    <a:moveTo>
                      <a:pt x="0" y="515"/>
                    </a:moveTo>
                    <a:lnTo>
                      <a:pt x="0" y="0"/>
                    </a:lnTo>
                    <a:lnTo>
                      <a:pt x="515" y="0"/>
                    </a:lnTo>
                    <a:lnTo>
                      <a:pt x="515" y="515"/>
                    </a:lnTo>
                    <a:lnTo>
                      <a:pt x="0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05" name="Freeform 164">
                <a:extLst>
                  <a:ext uri="{FF2B5EF4-FFF2-40B4-BE49-F238E27FC236}">
                    <a16:creationId xmlns:a16="http://schemas.microsoft.com/office/drawing/2014/main" id="{8F37E068-CC27-C97D-D971-454EB0EA6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7052" y="2931405"/>
                <a:ext cx="547569" cy="547569"/>
              </a:xfrm>
              <a:custGeom>
                <a:avLst/>
                <a:gdLst>
                  <a:gd name="T0" fmla="*/ 0 w 516"/>
                  <a:gd name="T1" fmla="*/ 515 h 516"/>
                  <a:gd name="T2" fmla="*/ 0 w 516"/>
                  <a:gd name="T3" fmla="*/ 0 h 516"/>
                  <a:gd name="T4" fmla="*/ 515 w 516"/>
                  <a:gd name="T5" fmla="*/ 0 h 516"/>
                  <a:gd name="T6" fmla="*/ 515 w 516"/>
                  <a:gd name="T7" fmla="*/ 515 h 516"/>
                  <a:gd name="T8" fmla="*/ 0 w 516"/>
                  <a:gd name="T9" fmla="*/ 51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6">
                    <a:moveTo>
                      <a:pt x="0" y="515"/>
                    </a:moveTo>
                    <a:lnTo>
                      <a:pt x="0" y="0"/>
                    </a:lnTo>
                    <a:lnTo>
                      <a:pt x="515" y="0"/>
                    </a:lnTo>
                    <a:lnTo>
                      <a:pt x="515" y="515"/>
                    </a:lnTo>
                    <a:lnTo>
                      <a:pt x="0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06" name="Freeform 165">
                <a:extLst>
                  <a:ext uri="{FF2B5EF4-FFF2-40B4-BE49-F238E27FC236}">
                    <a16:creationId xmlns:a16="http://schemas.microsoft.com/office/drawing/2014/main" id="{7AE8B404-13BA-110A-FF17-217042786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1469" y="1569496"/>
                <a:ext cx="772217" cy="762857"/>
              </a:xfrm>
              <a:custGeom>
                <a:avLst/>
                <a:gdLst>
                  <a:gd name="T0" fmla="*/ 367 w 727"/>
                  <a:gd name="T1" fmla="*/ 717 h 718"/>
                  <a:gd name="T2" fmla="*/ 0 w 727"/>
                  <a:gd name="T3" fmla="*/ 358 h 718"/>
                  <a:gd name="T4" fmla="*/ 367 w 727"/>
                  <a:gd name="T5" fmla="*/ 0 h 718"/>
                  <a:gd name="T6" fmla="*/ 726 w 727"/>
                  <a:gd name="T7" fmla="*/ 358 h 718"/>
                  <a:gd name="T8" fmla="*/ 367 w 727"/>
                  <a:gd name="T9" fmla="*/ 717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718">
                    <a:moveTo>
                      <a:pt x="367" y="717"/>
                    </a:moveTo>
                    <a:lnTo>
                      <a:pt x="0" y="358"/>
                    </a:lnTo>
                    <a:lnTo>
                      <a:pt x="367" y="0"/>
                    </a:lnTo>
                    <a:lnTo>
                      <a:pt x="726" y="358"/>
                    </a:lnTo>
                    <a:lnTo>
                      <a:pt x="367" y="7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07" name="Freeform 166">
                <a:extLst>
                  <a:ext uri="{FF2B5EF4-FFF2-40B4-BE49-F238E27FC236}">
                    <a16:creationId xmlns:a16="http://schemas.microsoft.com/office/drawing/2014/main" id="{979AE218-ED28-FD49-9248-4AB1FBFC9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579" y="4082707"/>
                <a:ext cx="762857" cy="772214"/>
              </a:xfrm>
              <a:custGeom>
                <a:avLst/>
                <a:gdLst>
                  <a:gd name="T0" fmla="*/ 358 w 718"/>
                  <a:gd name="T1" fmla="*/ 726 h 727"/>
                  <a:gd name="T2" fmla="*/ 0 w 718"/>
                  <a:gd name="T3" fmla="*/ 368 h 727"/>
                  <a:gd name="T4" fmla="*/ 358 w 718"/>
                  <a:gd name="T5" fmla="*/ 0 h 727"/>
                  <a:gd name="T6" fmla="*/ 717 w 718"/>
                  <a:gd name="T7" fmla="*/ 368 h 727"/>
                  <a:gd name="T8" fmla="*/ 358 w 718"/>
                  <a:gd name="T9" fmla="*/ 726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8" h="727">
                    <a:moveTo>
                      <a:pt x="358" y="726"/>
                    </a:moveTo>
                    <a:lnTo>
                      <a:pt x="0" y="368"/>
                    </a:lnTo>
                    <a:lnTo>
                      <a:pt x="358" y="0"/>
                    </a:lnTo>
                    <a:lnTo>
                      <a:pt x="717" y="368"/>
                    </a:lnTo>
                    <a:lnTo>
                      <a:pt x="358" y="726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08" name="Freeform 167">
                <a:extLst>
                  <a:ext uri="{FF2B5EF4-FFF2-40B4-BE49-F238E27FC236}">
                    <a16:creationId xmlns:a16="http://schemas.microsoft.com/office/drawing/2014/main" id="{65AD3392-FE24-CF53-0C43-F6D42FC08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1469" y="4082707"/>
                <a:ext cx="772217" cy="772214"/>
              </a:xfrm>
              <a:custGeom>
                <a:avLst/>
                <a:gdLst>
                  <a:gd name="T0" fmla="*/ 0 w 727"/>
                  <a:gd name="T1" fmla="*/ 368 h 727"/>
                  <a:gd name="T2" fmla="*/ 367 w 727"/>
                  <a:gd name="T3" fmla="*/ 0 h 727"/>
                  <a:gd name="T4" fmla="*/ 726 w 727"/>
                  <a:gd name="T5" fmla="*/ 368 h 727"/>
                  <a:gd name="T6" fmla="*/ 367 w 727"/>
                  <a:gd name="T7" fmla="*/ 726 h 727"/>
                  <a:gd name="T8" fmla="*/ 0 w 727"/>
                  <a:gd name="T9" fmla="*/ 368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727">
                    <a:moveTo>
                      <a:pt x="0" y="368"/>
                    </a:moveTo>
                    <a:lnTo>
                      <a:pt x="367" y="0"/>
                    </a:lnTo>
                    <a:lnTo>
                      <a:pt x="726" y="368"/>
                    </a:lnTo>
                    <a:lnTo>
                      <a:pt x="367" y="726"/>
                    </a:lnTo>
                    <a:lnTo>
                      <a:pt x="0" y="36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609" name="Freeform 168">
                <a:extLst>
                  <a:ext uri="{FF2B5EF4-FFF2-40B4-BE49-F238E27FC236}">
                    <a16:creationId xmlns:a16="http://schemas.microsoft.com/office/drawing/2014/main" id="{89BDC313-9765-B0E5-1244-B25FA05195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579" y="1569496"/>
                <a:ext cx="762857" cy="762857"/>
              </a:xfrm>
              <a:custGeom>
                <a:avLst/>
                <a:gdLst>
                  <a:gd name="T0" fmla="*/ 0 w 718"/>
                  <a:gd name="T1" fmla="*/ 358 h 718"/>
                  <a:gd name="T2" fmla="*/ 358 w 718"/>
                  <a:gd name="T3" fmla="*/ 0 h 718"/>
                  <a:gd name="T4" fmla="*/ 717 w 718"/>
                  <a:gd name="T5" fmla="*/ 358 h 718"/>
                  <a:gd name="T6" fmla="*/ 358 w 718"/>
                  <a:gd name="T7" fmla="*/ 717 h 718"/>
                  <a:gd name="T8" fmla="*/ 0 w 718"/>
                  <a:gd name="T9" fmla="*/ 358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8" h="718">
                    <a:moveTo>
                      <a:pt x="0" y="358"/>
                    </a:moveTo>
                    <a:lnTo>
                      <a:pt x="358" y="0"/>
                    </a:lnTo>
                    <a:lnTo>
                      <a:pt x="717" y="358"/>
                    </a:lnTo>
                    <a:lnTo>
                      <a:pt x="358" y="717"/>
                    </a:lnTo>
                    <a:lnTo>
                      <a:pt x="0" y="3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</p:grpSp>
        <p:sp>
          <p:nvSpPr>
            <p:cNvPr id="600" name="Freeform 169">
              <a:extLst>
                <a:ext uri="{FF2B5EF4-FFF2-40B4-BE49-F238E27FC236}">
                  <a16:creationId xmlns:a16="http://schemas.microsoft.com/office/drawing/2014/main" id="{D0D9D8C0-B38D-306B-2E65-B3922DF9A1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1948488" y="2833053"/>
              <a:ext cx="414478" cy="423696"/>
            </a:xfrm>
            <a:custGeom>
              <a:avLst/>
              <a:gdLst>
                <a:gd name="T0" fmla="*/ 2619 w 2620"/>
                <a:gd name="T1" fmla="*/ 1304 h 2619"/>
                <a:gd name="T2" fmla="*/ 2619 w 2620"/>
                <a:gd name="T3" fmla="*/ 1304 h 2619"/>
                <a:gd name="T4" fmla="*/ 1305 w 2620"/>
                <a:gd name="T5" fmla="*/ 2618 h 2619"/>
                <a:gd name="T6" fmla="*/ 0 w 2620"/>
                <a:gd name="T7" fmla="*/ 1304 h 2619"/>
                <a:gd name="T8" fmla="*/ 1305 w 2620"/>
                <a:gd name="T9" fmla="*/ 0 h 2619"/>
                <a:gd name="T10" fmla="*/ 2619 w 2620"/>
                <a:gd name="T11" fmla="*/ 1304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0" h="2619">
                  <a:moveTo>
                    <a:pt x="2619" y="1304"/>
                  </a:moveTo>
                  <a:lnTo>
                    <a:pt x="2619" y="1304"/>
                  </a:lnTo>
                  <a:cubicBezTo>
                    <a:pt x="2619" y="2030"/>
                    <a:pt x="2031" y="2618"/>
                    <a:pt x="1305" y="2618"/>
                  </a:cubicBezTo>
                  <a:cubicBezTo>
                    <a:pt x="588" y="2618"/>
                    <a:pt x="0" y="2030"/>
                    <a:pt x="0" y="1304"/>
                  </a:cubicBezTo>
                  <a:cubicBezTo>
                    <a:pt x="0" y="588"/>
                    <a:pt x="588" y="0"/>
                    <a:pt x="1305" y="0"/>
                  </a:cubicBezTo>
                  <a:cubicBezTo>
                    <a:pt x="2031" y="0"/>
                    <a:pt x="2619" y="588"/>
                    <a:pt x="2619" y="130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610" name="Group 32">
            <a:extLst>
              <a:ext uri="{FF2B5EF4-FFF2-40B4-BE49-F238E27FC236}">
                <a16:creationId xmlns:a16="http://schemas.microsoft.com/office/drawing/2014/main" id="{0DB29BE3-F5AA-C511-01F5-4D30D827C53F}"/>
              </a:ext>
            </a:extLst>
          </p:cNvPr>
          <p:cNvGrpSpPr/>
          <p:nvPr/>
        </p:nvGrpSpPr>
        <p:grpSpPr>
          <a:xfrm>
            <a:off x="8132988" y="4620252"/>
            <a:ext cx="3396490" cy="1177777"/>
            <a:chOff x="9621712" y="5922519"/>
            <a:chExt cx="4040908" cy="1177777"/>
          </a:xfrm>
        </p:grpSpPr>
        <p:sp>
          <p:nvSpPr>
            <p:cNvPr id="611" name="CuadroTexto 395">
              <a:extLst>
                <a:ext uri="{FF2B5EF4-FFF2-40B4-BE49-F238E27FC236}">
                  <a16:creationId xmlns:a16="http://schemas.microsoft.com/office/drawing/2014/main" id="{A0BD332A-32C0-FB2B-9D0E-14268CBA3F77}"/>
                </a:ext>
              </a:extLst>
            </p:cNvPr>
            <p:cNvSpPr txBox="1"/>
            <p:nvPr/>
          </p:nvSpPr>
          <p:spPr>
            <a:xfrm>
              <a:off x="9621712" y="5922519"/>
              <a:ext cx="376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chemeClr val="accent4">
                      <a:lumMod val="75000"/>
                    </a:schemeClr>
                  </a:solidFill>
                  <a:latin typeface="Poppins Medium" pitchFamily="2" charset="77"/>
                  <a:ea typeface="Lato Semibold" panose="020F0502020204030203" pitchFamily="34" charset="0"/>
                  <a:cs typeface="Poppins Medium" pitchFamily="2" charset="77"/>
                </a:rPr>
                <a:t>Desarrollo Futuro</a:t>
              </a:r>
              <a:endParaRPr lang="es-CO" sz="2400" dirty="0">
                <a:solidFill>
                  <a:schemeClr val="accent4">
                    <a:lumMod val="75000"/>
                  </a:schemeClr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endParaRPr>
            </a:p>
          </p:txBody>
        </p:sp>
        <p:sp>
          <p:nvSpPr>
            <p:cNvPr id="612" name="Rectangle 56">
              <a:extLst>
                <a:ext uri="{FF2B5EF4-FFF2-40B4-BE49-F238E27FC236}">
                  <a16:creationId xmlns:a16="http://schemas.microsoft.com/office/drawing/2014/main" id="{8CAA0E20-ECE7-D0FF-91D3-BC4559C5E1E0}"/>
                </a:ext>
              </a:extLst>
            </p:cNvPr>
            <p:cNvSpPr/>
            <p:nvPr/>
          </p:nvSpPr>
          <p:spPr>
            <a:xfrm>
              <a:off x="10335480" y="6315466"/>
              <a:ext cx="3327140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s-ES" sz="1500" b="1" dirty="0">
                  <a:solidFill>
                    <a:schemeClr val="accent4">
                      <a:lumMod val="75000"/>
                    </a:schemeClr>
                  </a:solidFill>
                  <a:latin typeface="Lato Light" panose="020F0502020204030203" pitchFamily="34" charset="0"/>
                </a:rPr>
                <a:t>Respuesta Demanda y DER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s-ES" sz="1500" b="1" dirty="0">
                  <a:solidFill>
                    <a:schemeClr val="accent4">
                      <a:lumMod val="75000"/>
                    </a:schemeClr>
                  </a:solidFill>
                  <a:latin typeface="Lato Light" panose="020F0502020204030203" pitchFamily="34" charset="0"/>
                </a:rPr>
                <a:t>Revisión Código de Redes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s-ES" sz="1500" b="1" dirty="0">
                  <a:solidFill>
                    <a:schemeClr val="accent4">
                      <a:lumMod val="75000"/>
                    </a:schemeClr>
                  </a:solidFill>
                  <a:latin typeface="Lato Light" panose="020F0502020204030203" pitchFamily="34" charset="0"/>
                </a:rPr>
                <a:t>Nuevo Mercado Mayorista</a:t>
              </a:r>
              <a:endParaRPr lang="es-CO" sz="1500" b="1" dirty="0">
                <a:solidFill>
                  <a:schemeClr val="accent4">
                    <a:lumMod val="75000"/>
                  </a:schemeClr>
                </a:solidFill>
                <a:latin typeface="Lato Light" panose="020F0502020204030203" pitchFamily="34" charset="0"/>
              </a:endParaRPr>
            </a:p>
          </p:txBody>
        </p:sp>
      </p:grp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57667F27-5034-048B-6904-9994B43D3FFA}"/>
              </a:ext>
            </a:extLst>
          </p:cNvPr>
          <p:cNvSpPr/>
          <p:nvPr/>
        </p:nvSpPr>
        <p:spPr>
          <a:xfrm>
            <a:off x="608315" y="2759934"/>
            <a:ext cx="9198459" cy="1708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E251373-5755-7486-25CE-0544B3088AB4}"/>
              </a:ext>
            </a:extLst>
          </p:cNvPr>
          <p:cNvSpPr/>
          <p:nvPr/>
        </p:nvSpPr>
        <p:spPr>
          <a:xfrm>
            <a:off x="6174369" y="2759934"/>
            <a:ext cx="5324152" cy="1708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461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74" grpId="0"/>
      <p:bldP spid="420" grpId="0" animBg="1"/>
      <p:bldP spid="421" grpId="0"/>
      <p:bldP spid="457" grpId="0" animBg="1"/>
      <p:bldP spid="458" grpId="0"/>
      <p:bldP spid="494" grpId="0" animBg="1"/>
      <p:bldP spid="495" grpId="0"/>
      <p:bldP spid="596" grpId="0" animBg="1"/>
      <p:bldP spid="5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3">
            <a:extLst>
              <a:ext uri="{FF2B5EF4-FFF2-40B4-BE49-F238E27FC236}">
                <a16:creationId xmlns:a16="http://schemas.microsoft.com/office/drawing/2014/main" id="{42FCB839-7698-90B7-8C7F-32B7790F94CF}"/>
              </a:ext>
            </a:extLst>
          </p:cNvPr>
          <p:cNvSpPr>
            <a:spLocks/>
          </p:cNvSpPr>
          <p:nvPr/>
        </p:nvSpPr>
        <p:spPr bwMode="auto">
          <a:xfrm>
            <a:off x="7614883" y="1886232"/>
            <a:ext cx="2533958" cy="1487927"/>
          </a:xfrm>
          <a:custGeom>
            <a:avLst/>
            <a:gdLst>
              <a:gd name="T0" fmla="*/ 2227953 w 21561"/>
              <a:gd name="T1" fmla="*/ 1308322 h 21095"/>
              <a:gd name="T2" fmla="*/ 2227953 w 21561"/>
              <a:gd name="T3" fmla="*/ 1308322 h 21095"/>
              <a:gd name="T4" fmla="*/ 2227953 w 21561"/>
              <a:gd name="T5" fmla="*/ 1308322 h 21095"/>
              <a:gd name="T6" fmla="*/ 2227953 w 21561"/>
              <a:gd name="T7" fmla="*/ 1308322 h 210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61" h="21095">
                <a:moveTo>
                  <a:pt x="2876" y="18539"/>
                </a:moveTo>
                <a:lnTo>
                  <a:pt x="0" y="18539"/>
                </a:lnTo>
                <a:cubicBezTo>
                  <a:pt x="28" y="8039"/>
                  <a:pt x="5092" y="-346"/>
                  <a:pt x="11191" y="11"/>
                </a:cubicBezTo>
                <a:cubicBezTo>
                  <a:pt x="16980" y="349"/>
                  <a:pt x="21569" y="8532"/>
                  <a:pt x="21559" y="18499"/>
                </a:cubicBezTo>
                <a:cubicBezTo>
                  <a:pt x="21600" y="19799"/>
                  <a:pt x="21046" y="20929"/>
                  <a:pt x="20294" y="21078"/>
                </a:cubicBezTo>
                <a:cubicBezTo>
                  <a:pt x="19406" y="21254"/>
                  <a:pt x="18633" y="20037"/>
                  <a:pt x="18656" y="18499"/>
                </a:cubicBezTo>
                <a:cubicBezTo>
                  <a:pt x="18674" y="11469"/>
                  <a:pt x="15539" y="5605"/>
                  <a:pt x="11466" y="5048"/>
                </a:cubicBezTo>
                <a:cubicBezTo>
                  <a:pt x="6874" y="4421"/>
                  <a:pt x="2931" y="10612"/>
                  <a:pt x="2876" y="18539"/>
                </a:cubicBezTo>
                <a:close/>
              </a:path>
            </a:pathLst>
          </a:custGeom>
          <a:solidFill>
            <a:srgbClr val="8B5EB5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sz="1600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47179C66-54FE-4C57-98FB-83D93D9B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231" y="411461"/>
            <a:ext cx="4622286" cy="799746"/>
          </a:xfrm>
        </p:spPr>
        <p:txBody>
          <a:bodyPr>
            <a:noAutofit/>
          </a:bodyPr>
          <a:lstStyle/>
          <a:p>
            <a:pPr algn="ctr"/>
            <a:r>
              <a:rPr lang="es-ES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Política Publica </a:t>
            </a:r>
            <a:endParaRPr lang="es-CO" b="1" dirty="0">
              <a:solidFill>
                <a:srgbClr val="9A0000"/>
              </a:solidFill>
              <a:latin typeface="+mj-lt"/>
            </a:endParaRPr>
          </a:p>
        </p:txBody>
      </p:sp>
      <p:sp>
        <p:nvSpPr>
          <p:cNvPr id="9" name="AutoShape 18">
            <a:extLst>
              <a:ext uri="{FF2B5EF4-FFF2-40B4-BE49-F238E27FC236}">
                <a16:creationId xmlns:a16="http://schemas.microsoft.com/office/drawing/2014/main" id="{15A9C499-9C5E-31B7-E7A5-AD2807B72433}"/>
              </a:ext>
            </a:extLst>
          </p:cNvPr>
          <p:cNvSpPr>
            <a:spLocks/>
          </p:cNvSpPr>
          <p:nvPr/>
        </p:nvSpPr>
        <p:spPr bwMode="auto">
          <a:xfrm rot="10800000">
            <a:off x="5421252" y="3082970"/>
            <a:ext cx="2533958" cy="1485130"/>
          </a:xfrm>
          <a:custGeom>
            <a:avLst/>
            <a:gdLst>
              <a:gd name="T0" fmla="*/ 2228057 w 21574"/>
              <a:gd name="T1" fmla="*/ 1305898 h 21199"/>
              <a:gd name="T2" fmla="*/ 2228057 w 21574"/>
              <a:gd name="T3" fmla="*/ 1305898 h 21199"/>
              <a:gd name="T4" fmla="*/ 2228057 w 21574"/>
              <a:gd name="T5" fmla="*/ 1305898 h 21199"/>
              <a:gd name="T6" fmla="*/ 2228057 w 21574"/>
              <a:gd name="T7" fmla="*/ 1305898 h 2119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74" h="21199">
                <a:moveTo>
                  <a:pt x="2878" y="18668"/>
                </a:moveTo>
                <a:cubicBezTo>
                  <a:pt x="2887" y="20099"/>
                  <a:pt x="2203" y="21252"/>
                  <a:pt x="1377" y="21198"/>
                </a:cubicBezTo>
                <a:cubicBezTo>
                  <a:pt x="597" y="21146"/>
                  <a:pt x="-16" y="20021"/>
                  <a:pt x="0" y="18668"/>
                </a:cubicBezTo>
                <a:cubicBezTo>
                  <a:pt x="28" y="8095"/>
                  <a:pt x="5096" y="-348"/>
                  <a:pt x="11199" y="11"/>
                </a:cubicBezTo>
                <a:cubicBezTo>
                  <a:pt x="16992" y="352"/>
                  <a:pt x="21584" y="8592"/>
                  <a:pt x="21574" y="18629"/>
                </a:cubicBezTo>
                <a:lnTo>
                  <a:pt x="18670" y="18629"/>
                </a:lnTo>
                <a:cubicBezTo>
                  <a:pt x="18687" y="11550"/>
                  <a:pt x="15550" y="5644"/>
                  <a:pt x="11474" y="5084"/>
                </a:cubicBezTo>
                <a:cubicBezTo>
                  <a:pt x="6879" y="4452"/>
                  <a:pt x="2934" y="10686"/>
                  <a:pt x="2878" y="18668"/>
                </a:cubicBezTo>
                <a:close/>
              </a:path>
            </a:pathLst>
          </a:custGeom>
          <a:solidFill>
            <a:srgbClr val="A192D3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sz="1500"/>
          </a:p>
        </p:txBody>
      </p:sp>
      <p:sp>
        <p:nvSpPr>
          <p:cNvPr id="12" name="Oval 20">
            <a:extLst>
              <a:ext uri="{FF2B5EF4-FFF2-40B4-BE49-F238E27FC236}">
                <a16:creationId xmlns:a16="http://schemas.microsoft.com/office/drawing/2014/main" id="{BB8A8883-F254-E5CE-DC59-4D489C113F7B}"/>
              </a:ext>
            </a:extLst>
          </p:cNvPr>
          <p:cNvSpPr>
            <a:spLocks/>
          </p:cNvSpPr>
          <p:nvPr/>
        </p:nvSpPr>
        <p:spPr bwMode="auto">
          <a:xfrm>
            <a:off x="3799952" y="2536652"/>
            <a:ext cx="1389299" cy="143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endParaRPr lang="en-US" altLang="en-US" sz="15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Oval 21">
            <a:extLst>
              <a:ext uri="{FF2B5EF4-FFF2-40B4-BE49-F238E27FC236}">
                <a16:creationId xmlns:a16="http://schemas.microsoft.com/office/drawing/2014/main" id="{09B322E2-E2EB-A101-12FA-306636A7DC4E}"/>
              </a:ext>
            </a:extLst>
          </p:cNvPr>
          <p:cNvSpPr>
            <a:spLocks/>
          </p:cNvSpPr>
          <p:nvPr/>
        </p:nvSpPr>
        <p:spPr bwMode="auto">
          <a:xfrm>
            <a:off x="5993582" y="2536652"/>
            <a:ext cx="1389299" cy="143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endParaRPr lang="en-US" altLang="en-US" sz="15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" name="AutoShape 24">
            <a:extLst>
              <a:ext uri="{FF2B5EF4-FFF2-40B4-BE49-F238E27FC236}">
                <a16:creationId xmlns:a16="http://schemas.microsoft.com/office/drawing/2014/main" id="{2D5235B8-B2B4-EEB5-7197-98549BAA6A5B}"/>
              </a:ext>
            </a:extLst>
          </p:cNvPr>
          <p:cNvSpPr>
            <a:spLocks/>
          </p:cNvSpPr>
          <p:nvPr/>
        </p:nvSpPr>
        <p:spPr bwMode="auto">
          <a:xfrm>
            <a:off x="3227622" y="1962364"/>
            <a:ext cx="2533958" cy="1482333"/>
          </a:xfrm>
          <a:custGeom>
            <a:avLst/>
            <a:gdLst>
              <a:gd name="T0" fmla="*/ 2228057 w 21590"/>
              <a:gd name="T1" fmla="*/ 1303476 h 21241"/>
              <a:gd name="T2" fmla="*/ 2228057 w 21590"/>
              <a:gd name="T3" fmla="*/ 1303476 h 21241"/>
              <a:gd name="T4" fmla="*/ 2228057 w 21590"/>
              <a:gd name="T5" fmla="*/ 1303476 h 21241"/>
              <a:gd name="T6" fmla="*/ 2228057 w 21590"/>
              <a:gd name="T7" fmla="*/ 1303476 h 212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90" h="21241">
                <a:moveTo>
                  <a:pt x="2880" y="18731"/>
                </a:moveTo>
                <a:cubicBezTo>
                  <a:pt x="2859" y="20146"/>
                  <a:pt x="2170" y="21251"/>
                  <a:pt x="1356" y="21177"/>
                </a:cubicBezTo>
                <a:cubicBezTo>
                  <a:pt x="604" y="21109"/>
                  <a:pt x="11" y="20039"/>
                  <a:pt x="0" y="18731"/>
                </a:cubicBezTo>
                <a:cubicBezTo>
                  <a:pt x="28" y="8122"/>
                  <a:pt x="5100" y="-349"/>
                  <a:pt x="11207" y="11"/>
                </a:cubicBezTo>
                <a:cubicBezTo>
                  <a:pt x="17005" y="354"/>
                  <a:pt x="21600" y="8621"/>
                  <a:pt x="21590" y="18692"/>
                </a:cubicBezTo>
                <a:cubicBezTo>
                  <a:pt x="21599" y="20091"/>
                  <a:pt x="20950" y="21235"/>
                  <a:pt x="20144" y="21241"/>
                </a:cubicBezTo>
                <a:cubicBezTo>
                  <a:pt x="19333" y="21247"/>
                  <a:pt x="18676" y="20100"/>
                  <a:pt x="18684" y="18692"/>
                </a:cubicBezTo>
                <a:cubicBezTo>
                  <a:pt x="18701" y="11589"/>
                  <a:pt x="15561" y="5663"/>
                  <a:pt x="11483" y="5101"/>
                </a:cubicBezTo>
                <a:cubicBezTo>
                  <a:pt x="6884" y="4467"/>
                  <a:pt x="2936" y="10722"/>
                  <a:pt x="2880" y="18731"/>
                </a:cubicBezTo>
                <a:close/>
              </a:path>
            </a:pathLst>
          </a:custGeom>
          <a:solidFill>
            <a:srgbClr val="B2AEE0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sz="1500"/>
          </a:p>
        </p:txBody>
      </p:sp>
      <p:sp>
        <p:nvSpPr>
          <p:cNvPr id="17" name="CuadroTexto 395">
            <a:extLst>
              <a:ext uri="{FF2B5EF4-FFF2-40B4-BE49-F238E27FC236}">
                <a16:creationId xmlns:a16="http://schemas.microsoft.com/office/drawing/2014/main" id="{E2B0E53A-D9CC-6BCB-E983-2C0A7436CDC5}"/>
              </a:ext>
            </a:extLst>
          </p:cNvPr>
          <p:cNvSpPr txBox="1"/>
          <p:nvPr/>
        </p:nvSpPr>
        <p:spPr>
          <a:xfrm>
            <a:off x="3943480" y="3082970"/>
            <a:ext cx="1111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B2AEE0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2014</a:t>
            </a:r>
          </a:p>
        </p:txBody>
      </p:sp>
      <p:sp>
        <p:nvSpPr>
          <p:cNvPr id="19" name="CuadroTexto 395">
            <a:extLst>
              <a:ext uri="{FF2B5EF4-FFF2-40B4-BE49-F238E27FC236}">
                <a16:creationId xmlns:a16="http://schemas.microsoft.com/office/drawing/2014/main" id="{33A37A63-7E20-63DF-12A5-FFF3C25FF1F1}"/>
              </a:ext>
            </a:extLst>
          </p:cNvPr>
          <p:cNvSpPr txBox="1"/>
          <p:nvPr/>
        </p:nvSpPr>
        <p:spPr>
          <a:xfrm>
            <a:off x="6114288" y="3082970"/>
            <a:ext cx="1111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192D3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2015</a:t>
            </a:r>
          </a:p>
        </p:txBody>
      </p:sp>
      <p:sp>
        <p:nvSpPr>
          <p:cNvPr id="29" name="Rectangle 56">
            <a:extLst>
              <a:ext uri="{FF2B5EF4-FFF2-40B4-BE49-F238E27FC236}">
                <a16:creationId xmlns:a16="http://schemas.microsoft.com/office/drawing/2014/main" id="{5B038477-AB64-4D6D-AC3B-A678C3C2DE98}"/>
              </a:ext>
            </a:extLst>
          </p:cNvPr>
          <p:cNvSpPr/>
          <p:nvPr/>
        </p:nvSpPr>
        <p:spPr>
          <a:xfrm>
            <a:off x="5373292" y="1239845"/>
            <a:ext cx="37046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434"/>
            <a:r>
              <a:rPr lang="es-MX" b="1" dirty="0">
                <a:latin typeface="Lato Light" panose="020F0502020204030203" pitchFamily="34" charset="0"/>
                <a:sym typeface="Wingdings" panose="05000000000000000000" pitchFamily="2" charset="2"/>
              </a:rPr>
              <a:t>UPME 281 de 2015</a:t>
            </a:r>
          </a:p>
          <a:p>
            <a:pPr defTabSz="1828434"/>
            <a:r>
              <a:rPr lang="es-MX" dirty="0">
                <a:latin typeface="Lato Light" panose="020F0502020204030203" pitchFamily="34" charset="0"/>
                <a:sym typeface="Wingdings" panose="05000000000000000000" pitchFamily="2" charset="2"/>
              </a:rPr>
              <a:t>Límite de autogeneración  </a:t>
            </a:r>
          </a:p>
          <a:p>
            <a:pPr defTabSz="1828434"/>
            <a:r>
              <a:rPr lang="es-MX" dirty="0">
                <a:latin typeface="Lato Light" panose="020F0502020204030203" pitchFamily="34" charset="0"/>
                <a:sym typeface="Wingdings" panose="05000000000000000000" pitchFamily="2" charset="2"/>
              </a:rPr>
              <a:t>a pequeña escala &lt; 1 MW </a:t>
            </a:r>
            <a:endParaRPr lang="es-CO" dirty="0">
              <a:latin typeface="Lato Light" panose="020F0502020204030203" pitchFamily="34" charset="0"/>
            </a:endParaRPr>
          </a:p>
        </p:txBody>
      </p:sp>
      <p:sp>
        <p:nvSpPr>
          <p:cNvPr id="2" name="Marcador de contenido 10">
            <a:extLst>
              <a:ext uri="{FF2B5EF4-FFF2-40B4-BE49-F238E27FC236}">
                <a16:creationId xmlns:a16="http://schemas.microsoft.com/office/drawing/2014/main" id="{4A3B35C7-6361-00A1-A91A-F67C12E4758E}"/>
              </a:ext>
            </a:extLst>
          </p:cNvPr>
          <p:cNvSpPr txBox="1">
            <a:spLocks/>
          </p:cNvSpPr>
          <p:nvPr/>
        </p:nvSpPr>
        <p:spPr>
          <a:xfrm>
            <a:off x="372039" y="1713838"/>
            <a:ext cx="3287070" cy="5622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lang="es-ES" sz="2400" b="0" i="0" u="none" strike="noStrike" kern="1200" cap="none" dirty="0" smtClean="0">
                <a:solidFill>
                  <a:srgbClr val="37609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defRPr>
            </a:lvl4pPr>
            <a:lvl5pPr marL="2057400" marR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lang="es-CO" sz="2400" b="0" i="0" u="none" strike="noStrike" kern="1200" cap="none" dirty="0">
                <a:solidFill>
                  <a:srgbClr val="37609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9A0000"/>
              </a:buClr>
              <a:buNone/>
            </a:pPr>
            <a:r>
              <a:rPr lang="es-CO" sz="3200" b="1" i="1" dirty="0">
                <a:solidFill>
                  <a:schemeClr val="tx1"/>
                </a:solidFill>
              </a:rPr>
              <a:t>La primera ola …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2E2F94-7C6E-1967-96F3-44B8034E0F98}"/>
              </a:ext>
            </a:extLst>
          </p:cNvPr>
          <p:cNvSpPr txBox="1"/>
          <p:nvPr/>
        </p:nvSpPr>
        <p:spPr>
          <a:xfrm>
            <a:off x="428883" y="3999231"/>
            <a:ext cx="638216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434"/>
            <a:r>
              <a:rPr lang="es-MX" sz="1800" b="1" dirty="0">
                <a:latin typeface="Lato Light" panose="020F0502020204030203" pitchFamily="34" charset="0"/>
                <a:sym typeface="Wingdings" panose="05000000000000000000" pitchFamily="2" charset="2"/>
              </a:rPr>
              <a:t>Ley 1715 2014</a:t>
            </a:r>
          </a:p>
          <a:p>
            <a:pPr defTabSz="1828434"/>
            <a:r>
              <a:rPr lang="es-MX" sz="1800" b="1" dirty="0">
                <a:latin typeface="Lato Light" panose="020F0502020204030203" pitchFamily="34" charset="0"/>
                <a:sym typeface="Wingdings" panose="05000000000000000000" pitchFamily="2" charset="2"/>
              </a:rPr>
              <a:t>Promueve el Desarrollo y utilización de  las FNCER </a:t>
            </a:r>
            <a:br>
              <a:rPr lang="es-MX" sz="1800" b="1" dirty="0">
                <a:latin typeface="Lato Light" panose="020F0502020204030203" pitchFamily="34" charset="0"/>
                <a:sym typeface="Wingdings" panose="05000000000000000000" pitchFamily="2" charset="2"/>
              </a:rPr>
            </a:br>
            <a:r>
              <a:rPr lang="es-MX" sz="1800" b="1" dirty="0">
                <a:latin typeface="Lato Light" panose="020F0502020204030203" pitchFamily="34" charset="0"/>
                <a:sym typeface="Wingdings" panose="05000000000000000000" pitchFamily="2" charset="2"/>
              </a:rPr>
              <a:t>en el SIN y participación en ZNI</a:t>
            </a:r>
          </a:p>
          <a:p>
            <a:pPr defTabSz="1828434"/>
            <a:endParaRPr lang="es-MX" sz="800" b="1" dirty="0">
              <a:latin typeface="Lato Light" panose="020F0502020204030203" pitchFamily="34" charset="0"/>
              <a:sym typeface="Wingdings" panose="05000000000000000000" pitchFamily="2" charset="2"/>
            </a:endParaRP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sz="1800" dirty="0">
                <a:latin typeface="Lato Light" panose="020F0502020204030203" pitchFamily="34" charset="0"/>
                <a:sym typeface="Wingdings" panose="05000000000000000000" pitchFamily="2" charset="2"/>
              </a:rPr>
              <a:t>Incentivos tributarios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sz="1800" dirty="0">
                <a:latin typeface="Lato Light" panose="020F0502020204030203" pitchFamily="34" charset="0"/>
                <a:sym typeface="Wingdings" panose="05000000000000000000" pitchFamily="2" charset="2"/>
              </a:rPr>
              <a:t>Permite la venta de excedentes de generación a la red 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sz="1800" dirty="0">
                <a:latin typeface="Lato Light" panose="020F0502020204030203" pitchFamily="34" charset="0"/>
                <a:sym typeface="Wingdings" panose="05000000000000000000" pitchFamily="2" charset="2"/>
              </a:rPr>
              <a:t>Crea el generador distribuido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sz="1800" dirty="0">
                <a:latin typeface="Lato Light" panose="020F0502020204030203" pitchFamily="34" charset="0"/>
                <a:sym typeface="Wingdings" panose="05000000000000000000" pitchFamily="2" charset="2"/>
              </a:rPr>
              <a:t>Ordena procesos simplificados de conexión AG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sz="1800" dirty="0">
                <a:latin typeface="Lato Light" panose="020F0502020204030203" pitchFamily="34" charset="0"/>
                <a:sym typeface="Wingdings" panose="05000000000000000000" pitchFamily="2" charset="2"/>
              </a:rPr>
              <a:t>Ordena crear mecanismos de RD</a:t>
            </a:r>
            <a:endParaRPr lang="es-CO" dirty="0"/>
          </a:p>
        </p:txBody>
      </p:sp>
      <p:sp>
        <p:nvSpPr>
          <p:cNvPr id="23" name="Oval 19">
            <a:extLst>
              <a:ext uri="{FF2B5EF4-FFF2-40B4-BE49-F238E27FC236}">
                <a16:creationId xmlns:a16="http://schemas.microsoft.com/office/drawing/2014/main" id="{EBA54D09-4577-B63A-8300-2EAC8A1307DD}"/>
              </a:ext>
            </a:extLst>
          </p:cNvPr>
          <p:cNvSpPr>
            <a:spLocks/>
          </p:cNvSpPr>
          <p:nvPr/>
        </p:nvSpPr>
        <p:spPr bwMode="auto">
          <a:xfrm>
            <a:off x="8214798" y="2492496"/>
            <a:ext cx="1389299" cy="143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endParaRPr lang="en-US" altLang="en-US" sz="16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" name="CuadroTexto 395">
            <a:extLst>
              <a:ext uri="{FF2B5EF4-FFF2-40B4-BE49-F238E27FC236}">
                <a16:creationId xmlns:a16="http://schemas.microsoft.com/office/drawing/2014/main" id="{4C791821-C77D-23DD-874F-047BB8AEFBFC}"/>
              </a:ext>
            </a:extLst>
          </p:cNvPr>
          <p:cNvSpPr txBox="1"/>
          <p:nvPr/>
        </p:nvSpPr>
        <p:spPr>
          <a:xfrm>
            <a:off x="8346270" y="2794856"/>
            <a:ext cx="1111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8B5EB5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2015</a:t>
            </a:r>
          </a:p>
          <a:p>
            <a:pPr algn="ctr"/>
            <a:r>
              <a:rPr lang="en-US" sz="1600" dirty="0">
                <a:solidFill>
                  <a:srgbClr val="8B5EB5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•</a:t>
            </a:r>
          </a:p>
          <a:p>
            <a:pPr algn="ctr"/>
            <a:r>
              <a:rPr lang="en-US" sz="1600" dirty="0">
                <a:solidFill>
                  <a:srgbClr val="8B5EB5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2017</a:t>
            </a:r>
          </a:p>
        </p:txBody>
      </p:sp>
      <p:sp>
        <p:nvSpPr>
          <p:cNvPr id="25" name="Rectangle 56">
            <a:extLst>
              <a:ext uri="{FF2B5EF4-FFF2-40B4-BE49-F238E27FC236}">
                <a16:creationId xmlns:a16="http://schemas.microsoft.com/office/drawing/2014/main" id="{2B626A37-2915-8711-0E9E-D55DE8B65281}"/>
              </a:ext>
            </a:extLst>
          </p:cNvPr>
          <p:cNvSpPr/>
          <p:nvPr/>
        </p:nvSpPr>
        <p:spPr>
          <a:xfrm>
            <a:off x="7955210" y="4049184"/>
            <a:ext cx="410979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434"/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Lato Light" panose="020F0502020204030203" pitchFamily="34" charset="0"/>
                <a:sym typeface="Wingdings" panose="05000000000000000000" pitchFamily="2" charset="2"/>
              </a:rPr>
              <a:t>Decretos  MME 1073 y 348 </a:t>
            </a:r>
            <a:r>
              <a:rPr lang="es-MX" b="1" dirty="0">
                <a:solidFill>
                  <a:schemeClr val="bg2">
                    <a:lumMod val="50000"/>
                  </a:schemeClr>
                </a:solidFill>
                <a:latin typeface="Lato Light" panose="020F0502020204030203" pitchFamily="34" charset="0"/>
                <a:sym typeface="Wingdings" panose="05000000000000000000" pitchFamily="2" charset="2"/>
              </a:rPr>
              <a:t>Lineamientos para autogeneración</a:t>
            </a:r>
          </a:p>
          <a:p>
            <a:pPr defTabSz="1828434"/>
            <a:endParaRPr lang="es-MX" sz="800" dirty="0">
              <a:solidFill>
                <a:srgbClr val="999999"/>
              </a:solidFill>
              <a:latin typeface="Lato Light" panose="020F0502020204030203" pitchFamily="34" charset="0"/>
              <a:sym typeface="Wingdings" panose="05000000000000000000" pitchFamily="2" charset="2"/>
            </a:endParaRP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999999"/>
                </a:solidFill>
                <a:latin typeface="Lato Light" panose="020F0502020204030203" pitchFamily="34" charset="0"/>
              </a:rPr>
              <a:t>Cantidad de energía puede ser cualquier % del consumo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999999"/>
                </a:solidFill>
                <a:latin typeface="Lato Light" panose="020F0502020204030203" pitchFamily="34" charset="0"/>
              </a:rPr>
              <a:t>Activos de AG pueden ser de terceros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999999"/>
                </a:solidFill>
                <a:latin typeface="Lato Light" panose="020F0502020204030203" pitchFamily="34" charset="0"/>
              </a:rPr>
              <a:t>Créditos de energía 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999999"/>
                </a:solidFill>
                <a:latin typeface="Lato Light" panose="020F0502020204030203" pitchFamily="34" charset="0"/>
              </a:rPr>
              <a:t>Cumplir RETIE</a:t>
            </a:r>
          </a:p>
        </p:txBody>
      </p:sp>
      <p:sp>
        <p:nvSpPr>
          <p:cNvPr id="27" name="Oval 19">
            <a:extLst>
              <a:ext uri="{FF2B5EF4-FFF2-40B4-BE49-F238E27FC236}">
                <a16:creationId xmlns:a16="http://schemas.microsoft.com/office/drawing/2014/main" id="{0479636C-13FD-145B-7B58-97A3D73A1C1C}"/>
              </a:ext>
            </a:extLst>
          </p:cNvPr>
          <p:cNvSpPr>
            <a:spLocks/>
          </p:cNvSpPr>
          <p:nvPr/>
        </p:nvSpPr>
        <p:spPr bwMode="auto">
          <a:xfrm>
            <a:off x="8201383" y="2492496"/>
            <a:ext cx="1389299" cy="143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endParaRPr lang="en-US" altLang="en-US" sz="16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" name="CuadroTexto 395">
            <a:extLst>
              <a:ext uri="{FF2B5EF4-FFF2-40B4-BE49-F238E27FC236}">
                <a16:creationId xmlns:a16="http://schemas.microsoft.com/office/drawing/2014/main" id="{586404CF-8931-D782-BC7F-8BF5F55283D8}"/>
              </a:ext>
            </a:extLst>
          </p:cNvPr>
          <p:cNvSpPr txBox="1"/>
          <p:nvPr/>
        </p:nvSpPr>
        <p:spPr>
          <a:xfrm>
            <a:off x="8332855" y="2794856"/>
            <a:ext cx="1111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8B5EB5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2015</a:t>
            </a:r>
          </a:p>
          <a:p>
            <a:pPr algn="ctr"/>
            <a:r>
              <a:rPr lang="en-US" sz="1600" dirty="0">
                <a:solidFill>
                  <a:srgbClr val="8B5EB5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•</a:t>
            </a:r>
          </a:p>
          <a:p>
            <a:pPr algn="ctr"/>
            <a:r>
              <a:rPr lang="en-US" sz="1600" dirty="0">
                <a:solidFill>
                  <a:srgbClr val="8B5EB5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88323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 animBg="1"/>
      <p:bldP spid="12" grpId="0" animBg="1"/>
      <p:bldP spid="13" grpId="0" animBg="1"/>
      <p:bldP spid="16" grpId="0" animBg="1"/>
      <p:bldP spid="17" grpId="0"/>
      <p:bldP spid="19" grpId="0"/>
      <p:bldP spid="29" grpId="0"/>
      <p:bldP spid="23" grpId="0" animBg="1"/>
      <p:bldP spid="24" grpId="0"/>
      <p:bldP spid="25" grpId="0"/>
      <p:bldP spid="27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>
            <a:extLst>
              <a:ext uri="{FF2B5EF4-FFF2-40B4-BE49-F238E27FC236}">
                <a16:creationId xmlns:a16="http://schemas.microsoft.com/office/drawing/2014/main" id="{16D6366C-AB20-28B5-8195-187F9041360D}"/>
              </a:ext>
            </a:extLst>
          </p:cNvPr>
          <p:cNvSpPr>
            <a:spLocks/>
          </p:cNvSpPr>
          <p:nvPr/>
        </p:nvSpPr>
        <p:spPr bwMode="auto">
          <a:xfrm>
            <a:off x="6937599" y="1741022"/>
            <a:ext cx="2533958" cy="1489791"/>
          </a:xfrm>
          <a:custGeom>
            <a:avLst/>
            <a:gdLst>
              <a:gd name="T0" fmla="*/ 2227953 w 21559"/>
              <a:gd name="T1" fmla="*/ 1309926 h 21235"/>
              <a:gd name="T2" fmla="*/ 2227953 w 21559"/>
              <a:gd name="T3" fmla="*/ 1309926 h 21235"/>
              <a:gd name="T4" fmla="*/ 2227953 w 21559"/>
              <a:gd name="T5" fmla="*/ 1309926 h 21235"/>
              <a:gd name="T6" fmla="*/ 2227953 w 21559"/>
              <a:gd name="T7" fmla="*/ 1309926 h 212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59" h="21235">
                <a:moveTo>
                  <a:pt x="2876" y="18633"/>
                </a:moveTo>
                <a:lnTo>
                  <a:pt x="0" y="18633"/>
                </a:lnTo>
                <a:cubicBezTo>
                  <a:pt x="28" y="8080"/>
                  <a:pt x="5092" y="-348"/>
                  <a:pt x="11190" y="11"/>
                </a:cubicBezTo>
                <a:cubicBezTo>
                  <a:pt x="16979" y="351"/>
                  <a:pt x="21567" y="8575"/>
                  <a:pt x="21557" y="18594"/>
                </a:cubicBezTo>
                <a:cubicBezTo>
                  <a:pt x="21600" y="20017"/>
                  <a:pt x="20950" y="21216"/>
                  <a:pt x="20126" y="21234"/>
                </a:cubicBezTo>
                <a:cubicBezTo>
                  <a:pt x="19288" y="21252"/>
                  <a:pt x="18614" y="20043"/>
                  <a:pt x="18655" y="18594"/>
                </a:cubicBezTo>
                <a:cubicBezTo>
                  <a:pt x="18672" y="11528"/>
                  <a:pt x="15538" y="5633"/>
                  <a:pt x="11465" y="5074"/>
                </a:cubicBezTo>
                <a:cubicBezTo>
                  <a:pt x="6873" y="4443"/>
                  <a:pt x="2931" y="10666"/>
                  <a:pt x="2876" y="1863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sz="160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150879D7-CA46-3433-3ACF-CEDCA541FAA4}"/>
              </a:ext>
            </a:extLst>
          </p:cNvPr>
          <p:cNvSpPr>
            <a:spLocks/>
          </p:cNvSpPr>
          <p:nvPr/>
        </p:nvSpPr>
        <p:spPr bwMode="auto">
          <a:xfrm rot="10800000">
            <a:off x="4740358" y="2865918"/>
            <a:ext cx="2533958" cy="1484197"/>
          </a:xfrm>
          <a:custGeom>
            <a:avLst/>
            <a:gdLst>
              <a:gd name="T0" fmla="*/ 2227953 w 21577"/>
              <a:gd name="T1" fmla="*/ 1305148 h 21194"/>
              <a:gd name="T2" fmla="*/ 2227953 w 21577"/>
              <a:gd name="T3" fmla="*/ 1305148 h 21194"/>
              <a:gd name="T4" fmla="*/ 2227953 w 21577"/>
              <a:gd name="T5" fmla="*/ 1305148 h 21194"/>
              <a:gd name="T6" fmla="*/ 2227953 w 21577"/>
              <a:gd name="T7" fmla="*/ 1305148 h 211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77" h="21194">
                <a:moveTo>
                  <a:pt x="2879" y="18672"/>
                </a:moveTo>
                <a:cubicBezTo>
                  <a:pt x="2885" y="20103"/>
                  <a:pt x="2198" y="21252"/>
                  <a:pt x="1372" y="21192"/>
                </a:cubicBezTo>
                <a:cubicBezTo>
                  <a:pt x="596" y="21136"/>
                  <a:pt x="-13" y="20017"/>
                  <a:pt x="1" y="18672"/>
                </a:cubicBezTo>
                <a:cubicBezTo>
                  <a:pt x="28" y="8097"/>
                  <a:pt x="5097" y="-348"/>
                  <a:pt x="11201" y="11"/>
                </a:cubicBezTo>
                <a:cubicBezTo>
                  <a:pt x="16995" y="352"/>
                  <a:pt x="21587" y="8593"/>
                  <a:pt x="21577" y="18632"/>
                </a:cubicBezTo>
                <a:lnTo>
                  <a:pt x="18672" y="18632"/>
                </a:lnTo>
                <a:cubicBezTo>
                  <a:pt x="18690" y="11552"/>
                  <a:pt x="15552" y="5645"/>
                  <a:pt x="11476" y="5085"/>
                </a:cubicBezTo>
                <a:cubicBezTo>
                  <a:pt x="6880" y="4453"/>
                  <a:pt x="2934" y="10688"/>
                  <a:pt x="2879" y="18672"/>
                </a:cubicBezTo>
                <a:close/>
              </a:path>
            </a:pathLst>
          </a:custGeom>
          <a:solidFill>
            <a:srgbClr val="3F6F80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sz="1600"/>
          </a:p>
        </p:txBody>
      </p:sp>
      <p:sp>
        <p:nvSpPr>
          <p:cNvPr id="14" name="Oval 22">
            <a:extLst>
              <a:ext uri="{FF2B5EF4-FFF2-40B4-BE49-F238E27FC236}">
                <a16:creationId xmlns:a16="http://schemas.microsoft.com/office/drawing/2014/main" id="{715204C0-618E-7898-5567-6A93FB169B04}"/>
              </a:ext>
            </a:extLst>
          </p:cNvPr>
          <p:cNvSpPr>
            <a:spLocks/>
          </p:cNvSpPr>
          <p:nvPr/>
        </p:nvSpPr>
        <p:spPr bwMode="auto">
          <a:xfrm>
            <a:off x="5312688" y="2315310"/>
            <a:ext cx="1389299" cy="143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endParaRPr lang="en-US" altLang="en-US" sz="16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Oval 23">
            <a:extLst>
              <a:ext uri="{FF2B5EF4-FFF2-40B4-BE49-F238E27FC236}">
                <a16:creationId xmlns:a16="http://schemas.microsoft.com/office/drawing/2014/main" id="{157BF1B8-3D91-65C3-A807-9183BC28E309}"/>
              </a:ext>
            </a:extLst>
          </p:cNvPr>
          <p:cNvSpPr>
            <a:spLocks/>
          </p:cNvSpPr>
          <p:nvPr/>
        </p:nvSpPr>
        <p:spPr bwMode="auto">
          <a:xfrm>
            <a:off x="7506318" y="2315310"/>
            <a:ext cx="1389299" cy="143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endParaRPr lang="en-US" altLang="en-US" sz="16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" name="CuadroTexto 395">
            <a:extLst>
              <a:ext uri="{FF2B5EF4-FFF2-40B4-BE49-F238E27FC236}">
                <a16:creationId xmlns:a16="http://schemas.microsoft.com/office/drawing/2014/main" id="{F76D7572-EF4C-9671-DF32-B48A58E22005}"/>
              </a:ext>
            </a:extLst>
          </p:cNvPr>
          <p:cNvSpPr txBox="1"/>
          <p:nvPr/>
        </p:nvSpPr>
        <p:spPr>
          <a:xfrm>
            <a:off x="7645303" y="2865918"/>
            <a:ext cx="1111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95B75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2021</a:t>
            </a:r>
          </a:p>
        </p:txBody>
      </p:sp>
      <p:sp>
        <p:nvSpPr>
          <p:cNvPr id="20" name="CuadroTexto 395">
            <a:extLst>
              <a:ext uri="{FF2B5EF4-FFF2-40B4-BE49-F238E27FC236}">
                <a16:creationId xmlns:a16="http://schemas.microsoft.com/office/drawing/2014/main" id="{DDACABDD-3389-B52C-96C7-A7B43ACEC4DB}"/>
              </a:ext>
            </a:extLst>
          </p:cNvPr>
          <p:cNvSpPr txBox="1"/>
          <p:nvPr/>
        </p:nvSpPr>
        <p:spPr>
          <a:xfrm>
            <a:off x="5481484" y="2695897"/>
            <a:ext cx="111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F6F80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2018 / 2020</a:t>
            </a:r>
          </a:p>
        </p:txBody>
      </p:sp>
      <p:sp>
        <p:nvSpPr>
          <p:cNvPr id="31" name="Rectangle 56">
            <a:extLst>
              <a:ext uri="{FF2B5EF4-FFF2-40B4-BE49-F238E27FC236}">
                <a16:creationId xmlns:a16="http://schemas.microsoft.com/office/drawing/2014/main" id="{0E9662E5-188A-4F97-07C2-F8D403BA178F}"/>
              </a:ext>
            </a:extLst>
          </p:cNvPr>
          <p:cNvSpPr/>
          <p:nvPr/>
        </p:nvSpPr>
        <p:spPr>
          <a:xfrm>
            <a:off x="737950" y="3238146"/>
            <a:ext cx="52693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434"/>
            <a:r>
              <a:rPr lang="es-CO" b="1" dirty="0">
                <a:latin typeface="Lato Light" panose="020F0502020204030203" pitchFamily="34" charset="0"/>
                <a:sym typeface="Wingdings" panose="05000000000000000000" pitchFamily="2" charset="2"/>
              </a:rPr>
              <a:t>MME  </a:t>
            </a:r>
            <a:r>
              <a:rPr lang="es-MX" b="1" dirty="0">
                <a:latin typeface="Lato Light" panose="020F0502020204030203" pitchFamily="34" charset="0"/>
                <a:sym typeface="Wingdings" panose="05000000000000000000" pitchFamily="2" charset="2"/>
              </a:rPr>
              <a:t>40072/2018, 40459 </a:t>
            </a:r>
          </a:p>
          <a:p>
            <a:pPr defTabSz="1828434"/>
            <a:r>
              <a:rPr lang="es-MX" b="1" dirty="0">
                <a:latin typeface="Lato Light" panose="020F0502020204030203" pitchFamily="34" charset="0"/>
                <a:sym typeface="Wingdings" panose="05000000000000000000" pitchFamily="2" charset="2"/>
              </a:rPr>
              <a:t>y 40483 2019, 40142  40311 2020</a:t>
            </a:r>
          </a:p>
          <a:p>
            <a:pPr defTabSz="1828434"/>
            <a:r>
              <a:rPr lang="es-MX" b="1" dirty="0">
                <a:latin typeface="Lato Light" panose="020F0502020204030203" pitchFamily="34" charset="0"/>
                <a:sym typeface="Wingdings" panose="05000000000000000000" pitchFamily="2" charset="2"/>
              </a:rPr>
              <a:t>Lineamientos AMI y Conexiones Plantas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endParaRPr lang="es-MX" dirty="0">
              <a:latin typeface="Lato Light" panose="020F0502020204030203" pitchFamily="34" charset="0"/>
              <a:sym typeface="Wingdings" panose="05000000000000000000" pitchFamily="2" charset="2"/>
            </a:endParaRP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dirty="0">
                <a:latin typeface="Lato Light" panose="020F0502020204030203" pitchFamily="34" charset="0"/>
                <a:sym typeface="Wingdings" panose="05000000000000000000" pitchFamily="2" charset="2"/>
              </a:rPr>
              <a:t>Facilitar esquemas de eficiencia energética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dirty="0">
                <a:latin typeface="Lato Light" panose="020F0502020204030203" pitchFamily="34" charset="0"/>
                <a:sym typeface="Wingdings" panose="05000000000000000000" pitchFamily="2" charset="2"/>
              </a:rPr>
              <a:t>Mejorar calidad del servicio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dirty="0">
                <a:latin typeface="Lato Light" panose="020F0502020204030203" pitchFamily="34" charset="0"/>
                <a:sym typeface="Wingdings" panose="05000000000000000000" pitchFamily="2" charset="2"/>
              </a:rPr>
              <a:t>Gestionar reducción pérdidas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dirty="0">
                <a:latin typeface="Lato Light" panose="020F0502020204030203" pitchFamily="34" charset="0"/>
                <a:sym typeface="Wingdings" panose="05000000000000000000" pitchFamily="2" charset="2"/>
              </a:rPr>
              <a:t>Gradualidad de implementación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dirty="0">
                <a:latin typeface="Lato Light" panose="020F0502020204030203" pitchFamily="34" charset="0"/>
                <a:sym typeface="Wingdings" panose="05000000000000000000" pitchFamily="2" charset="2"/>
              </a:rPr>
              <a:t>Claridad en asignación capacidad   </a:t>
            </a:r>
            <a:endParaRPr lang="es-CO" dirty="0">
              <a:latin typeface="Lato Light" panose="020F0502020204030203" pitchFamily="34" charset="0"/>
            </a:endParaRPr>
          </a:p>
        </p:txBody>
      </p:sp>
      <p:sp>
        <p:nvSpPr>
          <p:cNvPr id="34" name="Rectangle 56">
            <a:extLst>
              <a:ext uri="{FF2B5EF4-FFF2-40B4-BE49-F238E27FC236}">
                <a16:creationId xmlns:a16="http://schemas.microsoft.com/office/drawing/2014/main" id="{FC520D8C-3127-A364-A300-FBEB3A9AB7D7}"/>
              </a:ext>
            </a:extLst>
          </p:cNvPr>
          <p:cNvSpPr/>
          <p:nvPr/>
        </p:nvSpPr>
        <p:spPr>
          <a:xfrm>
            <a:off x="7229133" y="3860262"/>
            <a:ext cx="46255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434"/>
            <a:r>
              <a:rPr lang="es-CO" b="1" dirty="0">
                <a:latin typeface="Lato Light" panose="020F0502020204030203" pitchFamily="34" charset="0"/>
                <a:sym typeface="Wingdings" panose="05000000000000000000" pitchFamily="2" charset="2"/>
              </a:rPr>
              <a:t>Ley 2099 de 2021: Transición Energética</a:t>
            </a:r>
          </a:p>
          <a:p>
            <a:pPr defTabSz="1828434"/>
            <a:endParaRPr lang="es-CO" dirty="0">
              <a:latin typeface="Lato Light" panose="020F0502020204030203" pitchFamily="34" charset="0"/>
              <a:sym typeface="Wingdings" panose="05000000000000000000" pitchFamily="2" charset="2"/>
            </a:endParaRP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dirty="0">
                <a:latin typeface="Lato Light" panose="020F0502020204030203" pitchFamily="34" charset="0"/>
                <a:sym typeface="Wingdings" panose="05000000000000000000" pitchFamily="2" charset="2"/>
              </a:rPr>
              <a:t>Crea el FENOGE: financiamiento FNCER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dirty="0">
                <a:latin typeface="Lato Light" panose="020F0502020204030203" pitchFamily="34" charset="0"/>
                <a:sym typeface="Wingdings" panose="05000000000000000000" pitchFamily="2" charset="2"/>
              </a:rPr>
              <a:t>Aumenta incentivos tributarios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dirty="0">
                <a:latin typeface="Lato Light" panose="020F0502020204030203" pitchFamily="34" charset="0"/>
                <a:sym typeface="Wingdings" panose="05000000000000000000" pitchFamily="2" charset="2"/>
              </a:rPr>
              <a:t>Incentiva generación geotérmica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dirty="0">
                <a:latin typeface="Lato Light" panose="020F0502020204030203" pitchFamily="34" charset="0"/>
                <a:sym typeface="Wingdings" panose="05000000000000000000" pitchFamily="2" charset="2"/>
              </a:rPr>
              <a:t>Promueve producción de hidrogeno verde</a:t>
            </a:r>
          </a:p>
          <a:p>
            <a:pPr marL="171450" indent="-171450" defTabSz="1828434">
              <a:buFont typeface="Arial" panose="020B0604020202020204" pitchFamily="34" charset="0"/>
              <a:buChar char="•"/>
            </a:pPr>
            <a:r>
              <a:rPr lang="es-MX" dirty="0">
                <a:latin typeface="Lato Light" panose="020F0502020204030203" pitchFamily="34" charset="0"/>
                <a:sym typeface="Wingdings" panose="05000000000000000000" pitchFamily="2" charset="2"/>
              </a:rPr>
              <a:t>Promueve recursos a ZNI</a:t>
            </a:r>
            <a:endParaRPr lang="es-CO" dirty="0">
              <a:latin typeface="Lato Light" panose="020F0502020204030203" pitchFamily="34" charset="0"/>
            </a:endParaRPr>
          </a:p>
        </p:txBody>
      </p:sp>
      <p:sp>
        <p:nvSpPr>
          <p:cNvPr id="25" name="Marcador de contenido 10">
            <a:extLst>
              <a:ext uri="{FF2B5EF4-FFF2-40B4-BE49-F238E27FC236}">
                <a16:creationId xmlns:a16="http://schemas.microsoft.com/office/drawing/2014/main" id="{2005149A-E209-C07B-4C46-B5EC7621DA93}"/>
              </a:ext>
            </a:extLst>
          </p:cNvPr>
          <p:cNvSpPr txBox="1">
            <a:spLocks/>
          </p:cNvSpPr>
          <p:nvPr/>
        </p:nvSpPr>
        <p:spPr>
          <a:xfrm>
            <a:off x="877695" y="1741022"/>
            <a:ext cx="3287070" cy="5622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lang="es-ES" sz="2400" b="0" i="0" u="none" strike="noStrike" kern="1200" cap="none" dirty="0" smtClean="0">
                <a:solidFill>
                  <a:srgbClr val="37609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defRPr>
            </a:lvl4pPr>
            <a:lvl5pPr marL="2057400" marR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lang="es-CO" sz="2400" b="0" i="0" u="none" strike="noStrike" kern="1200" cap="none" dirty="0">
                <a:solidFill>
                  <a:srgbClr val="37609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9A0000"/>
              </a:buClr>
              <a:buNone/>
            </a:pPr>
            <a:r>
              <a:rPr lang="es-CO" sz="3200" b="1" i="1" dirty="0">
                <a:solidFill>
                  <a:schemeClr val="tx1"/>
                </a:solidFill>
              </a:rPr>
              <a:t>La segunda ola …</a:t>
            </a:r>
          </a:p>
        </p:txBody>
      </p:sp>
      <p:sp>
        <p:nvSpPr>
          <p:cNvPr id="32" name="Título 9">
            <a:extLst>
              <a:ext uri="{FF2B5EF4-FFF2-40B4-BE49-F238E27FC236}">
                <a16:creationId xmlns:a16="http://schemas.microsoft.com/office/drawing/2014/main" id="{AB3D6433-F988-22BD-E480-3A8C133E6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987" y="324374"/>
            <a:ext cx="4738687" cy="817562"/>
          </a:xfrm>
        </p:spPr>
        <p:txBody>
          <a:bodyPr>
            <a:noAutofit/>
          </a:bodyPr>
          <a:lstStyle/>
          <a:p>
            <a:pPr algn="ctr"/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Política Publica </a:t>
            </a:r>
            <a:endParaRPr lang="es-CO" sz="3500" b="1" dirty="0">
              <a:solidFill>
                <a:srgbClr val="9A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778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  <p:bldP spid="15" grpId="0" animBg="1"/>
      <p:bldP spid="18" grpId="0"/>
      <p:bldP spid="20" grpId="0"/>
      <p:bldP spid="31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47179C66-54FE-4C57-98FB-83D93D9B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9" y="238358"/>
            <a:ext cx="5110931" cy="1103152"/>
          </a:xfrm>
        </p:spPr>
        <p:txBody>
          <a:bodyPr>
            <a:noAutofit/>
          </a:bodyPr>
          <a:lstStyle/>
          <a:p>
            <a:pPr algn="ctr"/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Autogeneración </a:t>
            </a:r>
            <a:b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</a:br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y Generación Distribuida</a:t>
            </a:r>
            <a:endParaRPr lang="es-CO" sz="3500" b="1" dirty="0">
              <a:solidFill>
                <a:srgbClr val="9A0000"/>
              </a:solidFill>
              <a:latin typeface="+mj-lt"/>
            </a:endParaRPr>
          </a:p>
        </p:txBody>
      </p:sp>
      <p:pic>
        <p:nvPicPr>
          <p:cNvPr id="13" name="Imagen 12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D2E7FF6D-ADF2-0A8A-B3D5-4F1847719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8" y="1885762"/>
            <a:ext cx="3231567" cy="2525728"/>
          </a:xfrm>
          <a:prstGeom prst="rect">
            <a:avLst/>
          </a:prstGeom>
        </p:spPr>
      </p:pic>
      <p:sp>
        <p:nvSpPr>
          <p:cNvPr id="14" name="Título 9">
            <a:extLst>
              <a:ext uri="{FF2B5EF4-FFF2-40B4-BE49-F238E27FC236}">
                <a16:creationId xmlns:a16="http://schemas.microsoft.com/office/drawing/2014/main" id="{529232A8-CD44-4CA4-ACCE-CCCBBFAA2DAE}"/>
              </a:ext>
            </a:extLst>
          </p:cNvPr>
          <p:cNvSpPr txBox="1">
            <a:spLocks/>
          </p:cNvSpPr>
          <p:nvPr/>
        </p:nvSpPr>
        <p:spPr>
          <a:xfrm>
            <a:off x="508579" y="4604609"/>
            <a:ext cx="3549067" cy="137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37609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MX" sz="2400" b="1" u="sng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Resoluciones CREG </a:t>
            </a:r>
            <a:r>
              <a:rPr lang="es-MX" sz="24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024/2015, 030/2018, 038/2018, 174 y 135/2021 </a:t>
            </a:r>
            <a:endParaRPr lang="es-CO" sz="2400" b="1" dirty="0">
              <a:solidFill>
                <a:srgbClr val="9A0000"/>
              </a:solidFill>
              <a:latin typeface="+mj-lt"/>
            </a:endParaRP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E0A11F7E-2005-AE49-CF09-A216C3E0D5B1}"/>
              </a:ext>
            </a:extLst>
          </p:cNvPr>
          <p:cNvSpPr/>
          <p:nvPr/>
        </p:nvSpPr>
        <p:spPr>
          <a:xfrm>
            <a:off x="4057646" y="1603145"/>
            <a:ext cx="904862" cy="1385772"/>
          </a:xfrm>
          <a:custGeom>
            <a:avLst/>
            <a:gdLst>
              <a:gd name="connsiteX0" fmla="*/ 0 w 1165580"/>
              <a:gd name="connsiteY0" fmla="*/ 0 h 815906"/>
              <a:gd name="connsiteX1" fmla="*/ 757627 w 1165580"/>
              <a:gd name="connsiteY1" fmla="*/ 0 h 815906"/>
              <a:gd name="connsiteX2" fmla="*/ 1165580 w 1165580"/>
              <a:gd name="connsiteY2" fmla="*/ 407953 h 815906"/>
              <a:gd name="connsiteX3" fmla="*/ 757627 w 1165580"/>
              <a:gd name="connsiteY3" fmla="*/ 815906 h 815906"/>
              <a:gd name="connsiteX4" fmla="*/ 0 w 1165580"/>
              <a:gd name="connsiteY4" fmla="*/ 815906 h 815906"/>
              <a:gd name="connsiteX5" fmla="*/ 407953 w 1165580"/>
              <a:gd name="connsiteY5" fmla="*/ 407953 h 815906"/>
              <a:gd name="connsiteX6" fmla="*/ 0 w 1165580"/>
              <a:gd name="connsiteY6" fmla="*/ 0 h 81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580" h="815906">
                <a:moveTo>
                  <a:pt x="1165579" y="0"/>
                </a:moveTo>
                <a:lnTo>
                  <a:pt x="1165579" y="530339"/>
                </a:lnTo>
                <a:lnTo>
                  <a:pt x="582790" y="815906"/>
                </a:lnTo>
                <a:lnTo>
                  <a:pt x="1" y="530339"/>
                </a:lnTo>
                <a:lnTo>
                  <a:pt x="1" y="0"/>
                </a:lnTo>
                <a:lnTo>
                  <a:pt x="582790" y="285567"/>
                </a:lnTo>
                <a:lnTo>
                  <a:pt x="1165579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" tIns="414304" rIns="6350" bIns="414303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200" b="1" kern="1200" dirty="0">
                <a:latin typeface="Lato Light" panose="020F0302020204030203" pitchFamily="34" charset="0"/>
              </a:rPr>
              <a:t>024/2015</a:t>
            </a:r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D787E4BE-097C-DC08-AE9C-AF624E2C80D5}"/>
              </a:ext>
            </a:extLst>
          </p:cNvPr>
          <p:cNvSpPr/>
          <p:nvPr/>
        </p:nvSpPr>
        <p:spPr>
          <a:xfrm>
            <a:off x="4962508" y="1603146"/>
            <a:ext cx="6975492" cy="900752"/>
          </a:xfrm>
          <a:custGeom>
            <a:avLst/>
            <a:gdLst>
              <a:gd name="connsiteX0" fmla="*/ 126274 w 757627"/>
              <a:gd name="connsiteY0" fmla="*/ 0 h 6289738"/>
              <a:gd name="connsiteX1" fmla="*/ 631353 w 757627"/>
              <a:gd name="connsiteY1" fmla="*/ 0 h 6289738"/>
              <a:gd name="connsiteX2" fmla="*/ 757627 w 757627"/>
              <a:gd name="connsiteY2" fmla="*/ 126274 h 6289738"/>
              <a:gd name="connsiteX3" fmla="*/ 757627 w 757627"/>
              <a:gd name="connsiteY3" fmla="*/ 6289738 h 6289738"/>
              <a:gd name="connsiteX4" fmla="*/ 757627 w 757627"/>
              <a:gd name="connsiteY4" fmla="*/ 6289738 h 6289738"/>
              <a:gd name="connsiteX5" fmla="*/ 0 w 757627"/>
              <a:gd name="connsiteY5" fmla="*/ 6289738 h 6289738"/>
              <a:gd name="connsiteX6" fmla="*/ 0 w 757627"/>
              <a:gd name="connsiteY6" fmla="*/ 6289738 h 6289738"/>
              <a:gd name="connsiteX7" fmla="*/ 0 w 757627"/>
              <a:gd name="connsiteY7" fmla="*/ 126274 h 6289738"/>
              <a:gd name="connsiteX8" fmla="*/ 126274 w 757627"/>
              <a:gd name="connsiteY8" fmla="*/ 0 h 628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627" h="6289738">
                <a:moveTo>
                  <a:pt x="757627" y="1048316"/>
                </a:moveTo>
                <a:lnTo>
                  <a:pt x="757627" y="5241422"/>
                </a:lnTo>
                <a:cubicBezTo>
                  <a:pt x="757627" y="5820387"/>
                  <a:pt x="750817" y="6289734"/>
                  <a:pt x="742417" y="6289734"/>
                </a:cubicBezTo>
                <a:lnTo>
                  <a:pt x="0" y="6289734"/>
                </a:lnTo>
                <a:lnTo>
                  <a:pt x="0" y="6289734"/>
                </a:lnTo>
                <a:lnTo>
                  <a:pt x="0" y="4"/>
                </a:lnTo>
                <a:lnTo>
                  <a:pt x="0" y="4"/>
                </a:lnTo>
                <a:lnTo>
                  <a:pt x="742417" y="4"/>
                </a:lnTo>
                <a:cubicBezTo>
                  <a:pt x="750817" y="4"/>
                  <a:pt x="757627" y="469351"/>
                  <a:pt x="757627" y="1048316"/>
                </a:cubicBez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9" tIns="45874" rIns="45874" bIns="45875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CO" sz="1500" kern="1200" dirty="0">
                <a:latin typeface="Lato Light" panose="020F0302020204030203" pitchFamily="34" charset="0"/>
              </a:rPr>
              <a:t>AG Gran Escala: Venta de energía, proceso de conexión, comercialización, reglas de medición. </a:t>
            </a:r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B54E3BA8-2A55-BE97-02C4-F23F9B602DBC}"/>
              </a:ext>
            </a:extLst>
          </p:cNvPr>
          <p:cNvSpPr/>
          <p:nvPr/>
        </p:nvSpPr>
        <p:spPr>
          <a:xfrm>
            <a:off x="4057646" y="2813389"/>
            <a:ext cx="904862" cy="1385771"/>
          </a:xfrm>
          <a:custGeom>
            <a:avLst/>
            <a:gdLst>
              <a:gd name="connsiteX0" fmla="*/ 0 w 1165580"/>
              <a:gd name="connsiteY0" fmla="*/ 0 h 815906"/>
              <a:gd name="connsiteX1" fmla="*/ 757627 w 1165580"/>
              <a:gd name="connsiteY1" fmla="*/ 0 h 815906"/>
              <a:gd name="connsiteX2" fmla="*/ 1165580 w 1165580"/>
              <a:gd name="connsiteY2" fmla="*/ 407953 h 815906"/>
              <a:gd name="connsiteX3" fmla="*/ 757627 w 1165580"/>
              <a:gd name="connsiteY3" fmla="*/ 815906 h 815906"/>
              <a:gd name="connsiteX4" fmla="*/ 0 w 1165580"/>
              <a:gd name="connsiteY4" fmla="*/ 815906 h 815906"/>
              <a:gd name="connsiteX5" fmla="*/ 407953 w 1165580"/>
              <a:gd name="connsiteY5" fmla="*/ 407953 h 815906"/>
              <a:gd name="connsiteX6" fmla="*/ 0 w 1165580"/>
              <a:gd name="connsiteY6" fmla="*/ 0 h 81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580" h="815906">
                <a:moveTo>
                  <a:pt x="1165579" y="0"/>
                </a:moveTo>
                <a:lnTo>
                  <a:pt x="1165579" y="530339"/>
                </a:lnTo>
                <a:lnTo>
                  <a:pt x="582790" y="815906"/>
                </a:lnTo>
                <a:lnTo>
                  <a:pt x="1" y="530339"/>
                </a:lnTo>
                <a:lnTo>
                  <a:pt x="1" y="0"/>
                </a:lnTo>
                <a:lnTo>
                  <a:pt x="582790" y="285567"/>
                </a:lnTo>
                <a:lnTo>
                  <a:pt x="1165579" y="0"/>
                </a:lnTo>
                <a:close/>
              </a:path>
            </a:pathLst>
          </a:custGeom>
        </p:spPr>
        <p:style>
          <a:lnRef idx="2">
            <a:schemeClr val="accent2">
              <a:hueOff val="-485121"/>
              <a:satOff val="-27976"/>
              <a:lumOff val="2876"/>
              <a:alphaOff val="0"/>
            </a:schemeClr>
          </a:lnRef>
          <a:fillRef idx="1">
            <a:schemeClr val="accent2"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hueOff val="-485121"/>
              <a:satOff val="-27976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" tIns="414303" rIns="6350" bIns="414303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200" b="1" kern="1200" dirty="0">
                <a:latin typeface="Lato Light" panose="020F0302020204030203" pitchFamily="34" charset="0"/>
              </a:rPr>
              <a:t>30/2018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200" b="1" kern="1200" dirty="0">
                <a:latin typeface="Lato Light" panose="020F0302020204030203" pitchFamily="34" charset="0"/>
              </a:rPr>
              <a:t>038/2018</a:t>
            </a: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4536B474-868B-B2C0-DAEB-582F57DC2E94}"/>
              </a:ext>
            </a:extLst>
          </p:cNvPr>
          <p:cNvSpPr/>
          <p:nvPr/>
        </p:nvSpPr>
        <p:spPr>
          <a:xfrm>
            <a:off x="4962508" y="2813389"/>
            <a:ext cx="6975492" cy="900752"/>
          </a:xfrm>
          <a:custGeom>
            <a:avLst/>
            <a:gdLst>
              <a:gd name="connsiteX0" fmla="*/ 126274 w 757627"/>
              <a:gd name="connsiteY0" fmla="*/ 0 h 6289738"/>
              <a:gd name="connsiteX1" fmla="*/ 631353 w 757627"/>
              <a:gd name="connsiteY1" fmla="*/ 0 h 6289738"/>
              <a:gd name="connsiteX2" fmla="*/ 757627 w 757627"/>
              <a:gd name="connsiteY2" fmla="*/ 126274 h 6289738"/>
              <a:gd name="connsiteX3" fmla="*/ 757627 w 757627"/>
              <a:gd name="connsiteY3" fmla="*/ 6289738 h 6289738"/>
              <a:gd name="connsiteX4" fmla="*/ 757627 w 757627"/>
              <a:gd name="connsiteY4" fmla="*/ 6289738 h 6289738"/>
              <a:gd name="connsiteX5" fmla="*/ 0 w 757627"/>
              <a:gd name="connsiteY5" fmla="*/ 6289738 h 6289738"/>
              <a:gd name="connsiteX6" fmla="*/ 0 w 757627"/>
              <a:gd name="connsiteY6" fmla="*/ 6289738 h 6289738"/>
              <a:gd name="connsiteX7" fmla="*/ 0 w 757627"/>
              <a:gd name="connsiteY7" fmla="*/ 126274 h 6289738"/>
              <a:gd name="connsiteX8" fmla="*/ 126274 w 757627"/>
              <a:gd name="connsiteY8" fmla="*/ 0 h 628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627" h="6289738">
                <a:moveTo>
                  <a:pt x="757627" y="1048316"/>
                </a:moveTo>
                <a:lnTo>
                  <a:pt x="757627" y="5241422"/>
                </a:lnTo>
                <a:cubicBezTo>
                  <a:pt x="757627" y="5820387"/>
                  <a:pt x="750817" y="6289734"/>
                  <a:pt x="742417" y="6289734"/>
                </a:cubicBezTo>
                <a:lnTo>
                  <a:pt x="0" y="6289734"/>
                </a:lnTo>
                <a:lnTo>
                  <a:pt x="0" y="6289734"/>
                </a:lnTo>
                <a:lnTo>
                  <a:pt x="0" y="4"/>
                </a:lnTo>
                <a:lnTo>
                  <a:pt x="0" y="4"/>
                </a:lnTo>
                <a:lnTo>
                  <a:pt x="742417" y="4"/>
                </a:lnTo>
                <a:cubicBezTo>
                  <a:pt x="750817" y="4"/>
                  <a:pt x="757627" y="469351"/>
                  <a:pt x="757627" y="1048316"/>
                </a:cubicBezTo>
                <a:close/>
              </a:path>
            </a:pathLst>
          </a:custGeom>
        </p:spPr>
        <p:style>
          <a:lnRef idx="2">
            <a:schemeClr val="accent2">
              <a:hueOff val="-485121"/>
              <a:satOff val="-27976"/>
              <a:lumOff val="287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9" tIns="45874" rIns="45874" bIns="45875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CO" sz="1500" kern="1200" dirty="0">
                <a:latin typeface="Lato Light" panose="020F0302020204030203" pitchFamily="34" charset="0"/>
              </a:rPr>
              <a:t>AG Pequeña </a:t>
            </a:r>
            <a:r>
              <a:rPr lang="es-CO" sz="1500" dirty="0">
                <a:latin typeface="Lato Light" panose="020F0302020204030203" pitchFamily="34" charset="0"/>
              </a:rPr>
              <a:t>Escala y GD: </a:t>
            </a:r>
            <a:r>
              <a:rPr lang="es-CO" sz="1500" kern="1200" dirty="0">
                <a:latin typeface="Lato Light" panose="020F0302020204030203" pitchFamily="34" charset="0"/>
              </a:rPr>
              <a:t>Proceso simplificado de conexión, reglas de medición simplificadas, reglas de venta de energía (SIN, ZNI)</a:t>
            </a: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E5C91D20-041A-B4EB-F789-32A9D5444721}"/>
              </a:ext>
            </a:extLst>
          </p:cNvPr>
          <p:cNvSpPr/>
          <p:nvPr/>
        </p:nvSpPr>
        <p:spPr>
          <a:xfrm>
            <a:off x="4057646" y="3985528"/>
            <a:ext cx="904862" cy="1500872"/>
          </a:xfrm>
          <a:custGeom>
            <a:avLst/>
            <a:gdLst>
              <a:gd name="connsiteX0" fmla="*/ 0 w 1165580"/>
              <a:gd name="connsiteY0" fmla="*/ 0 h 815906"/>
              <a:gd name="connsiteX1" fmla="*/ 757627 w 1165580"/>
              <a:gd name="connsiteY1" fmla="*/ 0 h 815906"/>
              <a:gd name="connsiteX2" fmla="*/ 1165580 w 1165580"/>
              <a:gd name="connsiteY2" fmla="*/ 407953 h 815906"/>
              <a:gd name="connsiteX3" fmla="*/ 757627 w 1165580"/>
              <a:gd name="connsiteY3" fmla="*/ 815906 h 815906"/>
              <a:gd name="connsiteX4" fmla="*/ 0 w 1165580"/>
              <a:gd name="connsiteY4" fmla="*/ 815906 h 815906"/>
              <a:gd name="connsiteX5" fmla="*/ 407953 w 1165580"/>
              <a:gd name="connsiteY5" fmla="*/ 407953 h 815906"/>
              <a:gd name="connsiteX6" fmla="*/ 0 w 1165580"/>
              <a:gd name="connsiteY6" fmla="*/ 0 h 81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580" h="815906">
                <a:moveTo>
                  <a:pt x="1165579" y="0"/>
                </a:moveTo>
                <a:lnTo>
                  <a:pt x="1165579" y="530339"/>
                </a:lnTo>
                <a:lnTo>
                  <a:pt x="582790" y="815906"/>
                </a:lnTo>
                <a:lnTo>
                  <a:pt x="1" y="530339"/>
                </a:lnTo>
                <a:lnTo>
                  <a:pt x="1" y="0"/>
                </a:lnTo>
                <a:lnTo>
                  <a:pt x="582790" y="285567"/>
                </a:lnTo>
                <a:lnTo>
                  <a:pt x="1165579" y="0"/>
                </a:lnTo>
                <a:close/>
              </a:path>
            </a:pathLst>
          </a:custGeom>
        </p:spPr>
        <p:style>
          <a:lnRef idx="2">
            <a:schemeClr val="accent2">
              <a:hueOff val="-970242"/>
              <a:satOff val="-55952"/>
              <a:lumOff val="5752"/>
              <a:alphaOff val="0"/>
            </a:schemeClr>
          </a:lnRef>
          <a:fillRef idx="1">
            <a:schemeClr val="accent2"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hueOff val="-970242"/>
              <a:satOff val="-55952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" tIns="414303" rIns="6350" bIns="414303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200" b="1" kern="1200" dirty="0">
                <a:latin typeface="Lato Light" panose="020F0302020204030203" pitchFamily="34" charset="0"/>
              </a:rPr>
              <a:t>174/2021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200" b="1" dirty="0">
                <a:latin typeface="Lato Light" panose="020F0302020204030203" pitchFamily="34" charset="0"/>
              </a:rPr>
              <a:t>(actualización 030/2018)</a:t>
            </a:r>
            <a:endParaRPr lang="es-CO" sz="1200" b="1" kern="1200" dirty="0">
              <a:latin typeface="Lato Light" panose="020F0302020204030203" pitchFamily="34" charset="0"/>
            </a:endParaRPr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8B3B9FA3-22B8-2C0C-411C-8C0ABF592108}"/>
              </a:ext>
            </a:extLst>
          </p:cNvPr>
          <p:cNvSpPr/>
          <p:nvPr/>
        </p:nvSpPr>
        <p:spPr>
          <a:xfrm>
            <a:off x="4962508" y="3971220"/>
            <a:ext cx="6975492" cy="1005571"/>
          </a:xfrm>
          <a:custGeom>
            <a:avLst/>
            <a:gdLst>
              <a:gd name="connsiteX0" fmla="*/ 126274 w 757627"/>
              <a:gd name="connsiteY0" fmla="*/ 0 h 6289738"/>
              <a:gd name="connsiteX1" fmla="*/ 631353 w 757627"/>
              <a:gd name="connsiteY1" fmla="*/ 0 h 6289738"/>
              <a:gd name="connsiteX2" fmla="*/ 757627 w 757627"/>
              <a:gd name="connsiteY2" fmla="*/ 126274 h 6289738"/>
              <a:gd name="connsiteX3" fmla="*/ 757627 w 757627"/>
              <a:gd name="connsiteY3" fmla="*/ 6289738 h 6289738"/>
              <a:gd name="connsiteX4" fmla="*/ 757627 w 757627"/>
              <a:gd name="connsiteY4" fmla="*/ 6289738 h 6289738"/>
              <a:gd name="connsiteX5" fmla="*/ 0 w 757627"/>
              <a:gd name="connsiteY5" fmla="*/ 6289738 h 6289738"/>
              <a:gd name="connsiteX6" fmla="*/ 0 w 757627"/>
              <a:gd name="connsiteY6" fmla="*/ 6289738 h 6289738"/>
              <a:gd name="connsiteX7" fmla="*/ 0 w 757627"/>
              <a:gd name="connsiteY7" fmla="*/ 126274 h 6289738"/>
              <a:gd name="connsiteX8" fmla="*/ 126274 w 757627"/>
              <a:gd name="connsiteY8" fmla="*/ 0 h 628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627" h="6289738">
                <a:moveTo>
                  <a:pt x="757627" y="1048316"/>
                </a:moveTo>
                <a:lnTo>
                  <a:pt x="757627" y="5241422"/>
                </a:lnTo>
                <a:cubicBezTo>
                  <a:pt x="757627" y="5820387"/>
                  <a:pt x="750817" y="6289734"/>
                  <a:pt x="742417" y="6289734"/>
                </a:cubicBezTo>
                <a:lnTo>
                  <a:pt x="0" y="6289734"/>
                </a:lnTo>
                <a:lnTo>
                  <a:pt x="0" y="6289734"/>
                </a:lnTo>
                <a:lnTo>
                  <a:pt x="0" y="4"/>
                </a:lnTo>
                <a:lnTo>
                  <a:pt x="0" y="4"/>
                </a:lnTo>
                <a:lnTo>
                  <a:pt x="742417" y="4"/>
                </a:lnTo>
                <a:cubicBezTo>
                  <a:pt x="750817" y="4"/>
                  <a:pt x="757627" y="469351"/>
                  <a:pt x="757627" y="1048316"/>
                </a:cubicBezTo>
                <a:close/>
              </a:path>
            </a:pathLst>
          </a:custGeom>
        </p:spPr>
        <p:style>
          <a:lnRef idx="2">
            <a:schemeClr val="accent2">
              <a:hueOff val="-970242"/>
              <a:satOff val="-55952"/>
              <a:lumOff val="575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9" tIns="45874" rIns="45874" bIns="45875" numCol="1" spcCol="1270" anchor="ctr" anchorCtr="0">
            <a:noAutofit/>
          </a:bodyPr>
          <a:lstStyle/>
          <a:p>
            <a:pPr marL="114300" lvl="1" indent="-114300" algn="just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CO" sz="1500" dirty="0">
                <a:latin typeface="Lato Light" panose="020F0302020204030203" pitchFamily="34" charset="0"/>
              </a:rPr>
              <a:t>AG Pequeña Escala: </a:t>
            </a:r>
            <a:r>
              <a:rPr lang="es-CO" sz="1500" kern="1200" dirty="0">
                <a:latin typeface="Lato Light" panose="020F0302020204030203" pitchFamily="34" charset="0"/>
              </a:rPr>
              <a:t>Aumentar capacidad de recepción (limites en N1), aumenta GD a &lt; 1 MW, </a:t>
            </a:r>
            <a:r>
              <a:rPr lang="es-CO" sz="1500" dirty="0">
                <a:latin typeface="Lato Light" panose="020F0302020204030203" pitchFamily="34" charset="0"/>
              </a:rPr>
              <a:t>P</a:t>
            </a:r>
            <a:r>
              <a:rPr lang="es-CO" sz="1500" kern="1200" dirty="0">
                <a:latin typeface="Lato Light" panose="020F0302020204030203" pitchFamily="34" charset="0"/>
              </a:rPr>
              <a:t>rocesos de conexión diferenciados por capacidad, tiempos en todas las etapas (solicitud de conexión, revisión documentación, revisión técnica, aprobación y puesta en operación), detalle de liquidación.</a:t>
            </a:r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52806FAC-8B0F-A8E6-CCF9-F52749746493}"/>
              </a:ext>
            </a:extLst>
          </p:cNvPr>
          <p:cNvSpPr/>
          <p:nvPr/>
        </p:nvSpPr>
        <p:spPr>
          <a:xfrm>
            <a:off x="4057646" y="5233871"/>
            <a:ext cx="904862" cy="1385771"/>
          </a:xfrm>
          <a:custGeom>
            <a:avLst/>
            <a:gdLst>
              <a:gd name="connsiteX0" fmla="*/ 0 w 1165580"/>
              <a:gd name="connsiteY0" fmla="*/ 0 h 815906"/>
              <a:gd name="connsiteX1" fmla="*/ 757627 w 1165580"/>
              <a:gd name="connsiteY1" fmla="*/ 0 h 815906"/>
              <a:gd name="connsiteX2" fmla="*/ 1165580 w 1165580"/>
              <a:gd name="connsiteY2" fmla="*/ 407953 h 815906"/>
              <a:gd name="connsiteX3" fmla="*/ 757627 w 1165580"/>
              <a:gd name="connsiteY3" fmla="*/ 815906 h 815906"/>
              <a:gd name="connsiteX4" fmla="*/ 0 w 1165580"/>
              <a:gd name="connsiteY4" fmla="*/ 815906 h 815906"/>
              <a:gd name="connsiteX5" fmla="*/ 407953 w 1165580"/>
              <a:gd name="connsiteY5" fmla="*/ 407953 h 815906"/>
              <a:gd name="connsiteX6" fmla="*/ 0 w 1165580"/>
              <a:gd name="connsiteY6" fmla="*/ 0 h 81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580" h="815906">
                <a:moveTo>
                  <a:pt x="1165579" y="0"/>
                </a:moveTo>
                <a:lnTo>
                  <a:pt x="1165579" y="530339"/>
                </a:lnTo>
                <a:lnTo>
                  <a:pt x="582790" y="815906"/>
                </a:lnTo>
                <a:lnTo>
                  <a:pt x="1" y="530339"/>
                </a:lnTo>
                <a:lnTo>
                  <a:pt x="1" y="0"/>
                </a:lnTo>
                <a:lnTo>
                  <a:pt x="582790" y="285567"/>
                </a:lnTo>
                <a:lnTo>
                  <a:pt x="1165579" y="0"/>
                </a:lnTo>
                <a:close/>
              </a:path>
            </a:pathLst>
          </a:custGeom>
        </p:spPr>
        <p:style>
          <a:lnRef idx="2">
            <a:schemeClr val="accent2">
              <a:hueOff val="-1455363"/>
              <a:satOff val="-83928"/>
              <a:lumOff val="8628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" tIns="414303" rIns="6350" bIns="414303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200" b="1" kern="1200" dirty="0">
                <a:latin typeface="Lato Light" panose="020F0302020204030203" pitchFamily="34" charset="0"/>
              </a:rPr>
              <a:t>135/2021</a:t>
            </a:r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D1F4E5A7-F141-1BA1-73EC-264236B19FAC}"/>
              </a:ext>
            </a:extLst>
          </p:cNvPr>
          <p:cNvSpPr/>
          <p:nvPr/>
        </p:nvSpPr>
        <p:spPr>
          <a:xfrm>
            <a:off x="4962508" y="5233872"/>
            <a:ext cx="6975492" cy="900752"/>
          </a:xfrm>
          <a:custGeom>
            <a:avLst/>
            <a:gdLst>
              <a:gd name="connsiteX0" fmla="*/ 126274 w 757627"/>
              <a:gd name="connsiteY0" fmla="*/ 0 h 6289738"/>
              <a:gd name="connsiteX1" fmla="*/ 631353 w 757627"/>
              <a:gd name="connsiteY1" fmla="*/ 0 h 6289738"/>
              <a:gd name="connsiteX2" fmla="*/ 757627 w 757627"/>
              <a:gd name="connsiteY2" fmla="*/ 126274 h 6289738"/>
              <a:gd name="connsiteX3" fmla="*/ 757627 w 757627"/>
              <a:gd name="connsiteY3" fmla="*/ 6289738 h 6289738"/>
              <a:gd name="connsiteX4" fmla="*/ 757627 w 757627"/>
              <a:gd name="connsiteY4" fmla="*/ 6289738 h 6289738"/>
              <a:gd name="connsiteX5" fmla="*/ 0 w 757627"/>
              <a:gd name="connsiteY5" fmla="*/ 6289738 h 6289738"/>
              <a:gd name="connsiteX6" fmla="*/ 0 w 757627"/>
              <a:gd name="connsiteY6" fmla="*/ 6289738 h 6289738"/>
              <a:gd name="connsiteX7" fmla="*/ 0 w 757627"/>
              <a:gd name="connsiteY7" fmla="*/ 126274 h 6289738"/>
              <a:gd name="connsiteX8" fmla="*/ 126274 w 757627"/>
              <a:gd name="connsiteY8" fmla="*/ 0 h 628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627" h="6289738">
                <a:moveTo>
                  <a:pt x="757627" y="1048316"/>
                </a:moveTo>
                <a:lnTo>
                  <a:pt x="757627" y="5241422"/>
                </a:lnTo>
                <a:cubicBezTo>
                  <a:pt x="757627" y="5820387"/>
                  <a:pt x="750817" y="6289734"/>
                  <a:pt x="742417" y="6289734"/>
                </a:cubicBezTo>
                <a:lnTo>
                  <a:pt x="0" y="6289734"/>
                </a:lnTo>
                <a:lnTo>
                  <a:pt x="0" y="6289734"/>
                </a:lnTo>
                <a:lnTo>
                  <a:pt x="0" y="4"/>
                </a:lnTo>
                <a:lnTo>
                  <a:pt x="0" y="4"/>
                </a:lnTo>
                <a:lnTo>
                  <a:pt x="742417" y="4"/>
                </a:lnTo>
                <a:cubicBezTo>
                  <a:pt x="750817" y="4"/>
                  <a:pt x="757627" y="469351"/>
                  <a:pt x="757627" y="1048316"/>
                </a:cubicBezTo>
                <a:close/>
              </a:path>
            </a:pathLst>
          </a:custGeom>
        </p:spPr>
        <p:style>
          <a:lnRef idx="2">
            <a:schemeClr val="accent2">
              <a:hueOff val="-1455363"/>
              <a:satOff val="-83928"/>
              <a:lumOff val="862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44604" rIns="44604" bIns="44605" numCol="1" spcCol="1270" anchor="ctr" anchorCtr="0">
            <a:noAutofit/>
          </a:bodyPr>
          <a:lstStyle/>
          <a:p>
            <a:pPr marL="114300" lvl="1" indent="-11430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CO" sz="1500" dirty="0">
                <a:latin typeface="Lato Light" panose="020F0302020204030203" pitchFamily="34" charset="0"/>
              </a:rPr>
              <a:t>AG Pequeña Escala: r</a:t>
            </a:r>
            <a:r>
              <a:rPr lang="es-CO" sz="1500" kern="1200" dirty="0">
                <a:latin typeface="Lato Light" panose="020F0302020204030203" pitchFamily="34" charset="0"/>
              </a:rPr>
              <a:t>eglas de derechos y deberes de los usuarios AGPE en todas las etapas: antes de entregar energía, durante la operación y en la finalización del contrato.</a:t>
            </a:r>
          </a:p>
        </p:txBody>
      </p:sp>
    </p:spTree>
    <p:extLst>
      <p:ext uri="{BB962C8B-B14F-4D97-AF65-F5344CB8AC3E}">
        <p14:creationId xmlns:p14="http://schemas.microsoft.com/office/powerpoint/2010/main" val="67817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47179C66-54FE-4C57-98FB-83D93D9B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247" y="389902"/>
            <a:ext cx="5097329" cy="799746"/>
          </a:xfrm>
        </p:spPr>
        <p:txBody>
          <a:bodyPr>
            <a:noAutofit/>
          </a:bodyPr>
          <a:lstStyle/>
          <a:p>
            <a:pPr algn="ctr"/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Integración de FNCER:</a:t>
            </a:r>
            <a:b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</a:br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ENFICC Solar y Eólica </a:t>
            </a:r>
            <a:endParaRPr lang="es-CO" sz="3500" b="1" dirty="0">
              <a:solidFill>
                <a:srgbClr val="9A0000"/>
              </a:solidFill>
              <a:latin typeface="+mj-lt"/>
            </a:endParaRPr>
          </a:p>
        </p:txBody>
      </p:sp>
      <p:pic>
        <p:nvPicPr>
          <p:cNvPr id="4" name="Imagen 3" descr="Un barco azul en el pasto&#10;&#10;Descripción generada automáticamente con confianza media">
            <a:extLst>
              <a:ext uri="{FF2B5EF4-FFF2-40B4-BE49-F238E27FC236}">
                <a16:creationId xmlns:a16="http://schemas.microsoft.com/office/drawing/2014/main" id="{AE3643DE-0708-2E03-6699-DA4CB9375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48" y="2132569"/>
            <a:ext cx="2812569" cy="1877540"/>
          </a:xfrm>
          <a:prstGeom prst="rect">
            <a:avLst/>
          </a:prstGeom>
        </p:spPr>
      </p:pic>
      <p:sp>
        <p:nvSpPr>
          <p:cNvPr id="5" name="Título 9">
            <a:extLst>
              <a:ext uri="{FF2B5EF4-FFF2-40B4-BE49-F238E27FC236}">
                <a16:creationId xmlns:a16="http://schemas.microsoft.com/office/drawing/2014/main" id="{F835D6A4-A460-7E31-B4FC-B3EBF2147A62}"/>
              </a:ext>
            </a:extLst>
          </p:cNvPr>
          <p:cNvSpPr txBox="1">
            <a:spLocks/>
          </p:cNvSpPr>
          <p:nvPr/>
        </p:nvSpPr>
        <p:spPr>
          <a:xfrm>
            <a:off x="306941" y="4532790"/>
            <a:ext cx="3067802" cy="1614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37609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MX" sz="2400" b="1" u="sng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Resoluciones CREG </a:t>
            </a:r>
            <a:r>
              <a:rPr lang="es-MX" sz="24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167/2017, 201/2017</a:t>
            </a:r>
          </a:p>
          <a:p>
            <a:pPr algn="ctr"/>
            <a:endParaRPr lang="es-MX" sz="2400" dirty="0">
              <a:solidFill>
                <a:srgbClr val="9A0000"/>
              </a:solidFill>
              <a:latin typeface="+mj-lt"/>
              <a:ea typeface="+mn-ea"/>
              <a:cs typeface="Calibri" panose="020F0502020204030204" pitchFamily="34" charset="0"/>
            </a:endParaRPr>
          </a:p>
          <a:p>
            <a:pPr algn="ctr"/>
            <a:r>
              <a:rPr lang="es-MX" sz="24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Propuestas 2022:</a:t>
            </a:r>
          </a:p>
          <a:p>
            <a:pPr algn="ctr"/>
            <a:r>
              <a:rPr lang="es-MX" sz="24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701 008 y 009 </a:t>
            </a:r>
            <a:endParaRPr lang="es-CO" sz="2400" b="1" dirty="0">
              <a:solidFill>
                <a:srgbClr val="9A0000"/>
              </a:solidFill>
              <a:latin typeface="+mj-lt"/>
            </a:endParaRPr>
          </a:p>
        </p:txBody>
      </p:sp>
      <p:sp>
        <p:nvSpPr>
          <p:cNvPr id="7" name="Triangle 26">
            <a:extLst>
              <a:ext uri="{FF2B5EF4-FFF2-40B4-BE49-F238E27FC236}">
                <a16:creationId xmlns:a16="http://schemas.microsoft.com/office/drawing/2014/main" id="{BD76EC43-4DEB-69C3-55DF-E7BF697CFF01}"/>
              </a:ext>
            </a:extLst>
          </p:cNvPr>
          <p:cNvSpPr/>
          <p:nvPr/>
        </p:nvSpPr>
        <p:spPr>
          <a:xfrm rot="10800000">
            <a:off x="10495157" y="5127037"/>
            <a:ext cx="174048" cy="230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8" name="Triangle 24">
            <a:extLst>
              <a:ext uri="{FF2B5EF4-FFF2-40B4-BE49-F238E27FC236}">
                <a16:creationId xmlns:a16="http://schemas.microsoft.com/office/drawing/2014/main" id="{2BB75CB3-F1E2-8FD3-E767-554CF620338F}"/>
              </a:ext>
            </a:extLst>
          </p:cNvPr>
          <p:cNvSpPr/>
          <p:nvPr/>
        </p:nvSpPr>
        <p:spPr>
          <a:xfrm rot="10800000">
            <a:off x="8519998" y="4590120"/>
            <a:ext cx="174048" cy="23047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Triangle 23">
            <a:extLst>
              <a:ext uri="{FF2B5EF4-FFF2-40B4-BE49-F238E27FC236}">
                <a16:creationId xmlns:a16="http://schemas.microsoft.com/office/drawing/2014/main" id="{989F7CA3-D34E-E2C6-5B88-707DD18F0C7F}"/>
              </a:ext>
            </a:extLst>
          </p:cNvPr>
          <p:cNvSpPr/>
          <p:nvPr/>
        </p:nvSpPr>
        <p:spPr>
          <a:xfrm rot="10800000">
            <a:off x="6553137" y="3564603"/>
            <a:ext cx="174048" cy="2304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AA60F18-D9B3-AD4A-F819-201DBE78690F}"/>
              </a:ext>
            </a:extLst>
          </p:cNvPr>
          <p:cNvSpPr/>
          <p:nvPr/>
        </p:nvSpPr>
        <p:spPr>
          <a:xfrm>
            <a:off x="3723840" y="2621742"/>
            <a:ext cx="1858452" cy="1877540"/>
          </a:xfrm>
          <a:prstGeom prst="roundRect">
            <a:avLst>
              <a:gd name="adj" fmla="val 608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9EFAE4FF-808C-D945-66C6-A23536B33695}"/>
              </a:ext>
            </a:extLst>
          </p:cNvPr>
          <p:cNvSpPr/>
          <p:nvPr/>
        </p:nvSpPr>
        <p:spPr>
          <a:xfrm>
            <a:off x="5695789" y="1947793"/>
            <a:ext cx="1858452" cy="1979012"/>
          </a:xfrm>
          <a:prstGeom prst="roundRect">
            <a:avLst>
              <a:gd name="adj" fmla="val 608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08DFEDA0-C2AC-9138-2CE8-CA92C9E026A5}"/>
              </a:ext>
            </a:extLst>
          </p:cNvPr>
          <p:cNvSpPr/>
          <p:nvPr/>
        </p:nvSpPr>
        <p:spPr>
          <a:xfrm>
            <a:off x="7679076" y="2955991"/>
            <a:ext cx="1858452" cy="1513562"/>
          </a:xfrm>
          <a:prstGeom prst="roundRect">
            <a:avLst>
              <a:gd name="adj" fmla="val 608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0A0C70EC-EC13-7072-2262-B14FF3E49DAE}"/>
              </a:ext>
            </a:extLst>
          </p:cNvPr>
          <p:cNvSpPr/>
          <p:nvPr/>
        </p:nvSpPr>
        <p:spPr>
          <a:xfrm>
            <a:off x="9737055" y="3260293"/>
            <a:ext cx="2148003" cy="2294496"/>
          </a:xfrm>
          <a:prstGeom prst="roundRect">
            <a:avLst>
              <a:gd name="adj" fmla="val 608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6" name="Forma libre 137">
            <a:extLst>
              <a:ext uri="{FF2B5EF4-FFF2-40B4-BE49-F238E27FC236}">
                <a16:creationId xmlns:a16="http://schemas.microsoft.com/office/drawing/2014/main" id="{39537D93-A50E-B5E9-38EB-3FD3FD25584C}"/>
              </a:ext>
            </a:extLst>
          </p:cNvPr>
          <p:cNvSpPr/>
          <p:nvPr/>
        </p:nvSpPr>
        <p:spPr>
          <a:xfrm flipH="1">
            <a:off x="4653066" y="4664347"/>
            <a:ext cx="17754" cy="2055759"/>
          </a:xfrm>
          <a:custGeom>
            <a:avLst/>
            <a:gdLst>
              <a:gd name="connsiteX0" fmla="*/ 232 w 0"/>
              <a:gd name="connsiteY0" fmla="*/ 89794 h 89792"/>
              <a:gd name="connsiteX1" fmla="*/ 232 w 0"/>
              <a:gd name="connsiteY1" fmla="*/ 232 h 8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9792">
                <a:moveTo>
                  <a:pt x="232" y="89794"/>
                </a:moveTo>
                <a:lnTo>
                  <a:pt x="232" y="232"/>
                </a:lnTo>
              </a:path>
            </a:pathLst>
          </a:custGeom>
          <a:ln w="63500" cap="rnd">
            <a:solidFill>
              <a:schemeClr val="accent1"/>
            </a:solidFill>
            <a:prstDash val="sysDot"/>
            <a:round/>
            <a:tailEnd type="oval"/>
          </a:ln>
        </p:spPr>
        <p:txBody>
          <a:bodyPr rtlCol="0" anchor="ctr"/>
          <a:lstStyle/>
          <a:p>
            <a:endParaRPr lang="es-MX" sz="1400"/>
          </a:p>
        </p:txBody>
      </p:sp>
      <p:sp>
        <p:nvSpPr>
          <p:cNvPr id="17" name="CuadroTexto 395">
            <a:extLst>
              <a:ext uri="{FF2B5EF4-FFF2-40B4-BE49-F238E27FC236}">
                <a16:creationId xmlns:a16="http://schemas.microsoft.com/office/drawing/2014/main" id="{90F0069B-9F38-F2C7-51D5-174D47659BED}"/>
              </a:ext>
            </a:extLst>
          </p:cNvPr>
          <p:cNvSpPr txBox="1"/>
          <p:nvPr/>
        </p:nvSpPr>
        <p:spPr>
          <a:xfrm>
            <a:off x="3977023" y="2768409"/>
            <a:ext cx="13287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167 / 2017</a:t>
            </a:r>
          </a:p>
        </p:txBody>
      </p:sp>
      <p:sp>
        <p:nvSpPr>
          <p:cNvPr id="18" name="Rectangle 56">
            <a:extLst>
              <a:ext uri="{FF2B5EF4-FFF2-40B4-BE49-F238E27FC236}">
                <a16:creationId xmlns:a16="http://schemas.microsoft.com/office/drawing/2014/main" id="{547ACD35-9750-274C-9E45-2A84E5A6307F}"/>
              </a:ext>
            </a:extLst>
          </p:cNvPr>
          <p:cNvSpPr/>
          <p:nvPr/>
        </p:nvSpPr>
        <p:spPr>
          <a:xfrm>
            <a:off x="3807895" y="3143570"/>
            <a:ext cx="179808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Modelo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Energetico</a:t>
            </a:r>
            <a:endParaRPr lang="en-US" sz="15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Permite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con y sin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datos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sitio</a:t>
            </a:r>
          </a:p>
        </p:txBody>
      </p:sp>
      <p:sp>
        <p:nvSpPr>
          <p:cNvPr id="19" name="Triangle 7">
            <a:extLst>
              <a:ext uri="{FF2B5EF4-FFF2-40B4-BE49-F238E27FC236}">
                <a16:creationId xmlns:a16="http://schemas.microsoft.com/office/drawing/2014/main" id="{9F643610-12A0-105C-07FE-8815FE19DC38}"/>
              </a:ext>
            </a:extLst>
          </p:cNvPr>
          <p:cNvSpPr/>
          <p:nvPr/>
        </p:nvSpPr>
        <p:spPr>
          <a:xfrm rot="10800000">
            <a:off x="4579986" y="4219564"/>
            <a:ext cx="174048" cy="23047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0" name="CuadroTexto 395">
            <a:extLst>
              <a:ext uri="{FF2B5EF4-FFF2-40B4-BE49-F238E27FC236}">
                <a16:creationId xmlns:a16="http://schemas.microsoft.com/office/drawing/2014/main" id="{FD2487CC-5358-9DB2-D5BB-4270FD38A60D}"/>
              </a:ext>
            </a:extLst>
          </p:cNvPr>
          <p:cNvSpPr txBox="1"/>
          <p:nvPr/>
        </p:nvSpPr>
        <p:spPr>
          <a:xfrm>
            <a:off x="5843370" y="1989435"/>
            <a:ext cx="15935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701 008 / 2022</a:t>
            </a: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id="{23D373CF-E770-F042-16E2-8E43CC36EBA1}"/>
              </a:ext>
            </a:extLst>
          </p:cNvPr>
          <p:cNvSpPr/>
          <p:nvPr/>
        </p:nvSpPr>
        <p:spPr>
          <a:xfrm>
            <a:off x="5781676" y="2218645"/>
            <a:ext cx="171440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Modelamiento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Energético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más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detallado</a:t>
            </a:r>
            <a:endParaRPr lang="en-US" sz="15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Incluir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OFFSHORE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 y sin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datos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sitio</a:t>
            </a:r>
          </a:p>
        </p:txBody>
      </p:sp>
      <p:sp>
        <p:nvSpPr>
          <p:cNvPr id="22" name="CuadroTexto 395">
            <a:extLst>
              <a:ext uri="{FF2B5EF4-FFF2-40B4-BE49-F238E27FC236}">
                <a16:creationId xmlns:a16="http://schemas.microsoft.com/office/drawing/2014/main" id="{70F976DA-C869-7047-38A0-C3CD2C58F3FB}"/>
              </a:ext>
            </a:extLst>
          </p:cNvPr>
          <p:cNvSpPr txBox="1"/>
          <p:nvPr/>
        </p:nvSpPr>
        <p:spPr>
          <a:xfrm>
            <a:off x="7864134" y="3125460"/>
            <a:ext cx="13287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201 / 2017</a:t>
            </a:r>
          </a:p>
        </p:txBody>
      </p:sp>
      <p:sp>
        <p:nvSpPr>
          <p:cNvPr id="23" name="Rectangle 56">
            <a:extLst>
              <a:ext uri="{FF2B5EF4-FFF2-40B4-BE49-F238E27FC236}">
                <a16:creationId xmlns:a16="http://schemas.microsoft.com/office/drawing/2014/main" id="{2065B7B2-7C17-8C38-7C50-969EF562FC2C}"/>
              </a:ext>
            </a:extLst>
          </p:cNvPr>
          <p:cNvSpPr/>
          <p:nvPr/>
        </p:nvSpPr>
        <p:spPr>
          <a:xfrm>
            <a:off x="7678130" y="3567226"/>
            <a:ext cx="194328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Formula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permite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sin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datos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sitio</a:t>
            </a:r>
          </a:p>
        </p:txBody>
      </p:sp>
      <p:sp>
        <p:nvSpPr>
          <p:cNvPr id="24" name="CuadroTexto 395">
            <a:extLst>
              <a:ext uri="{FF2B5EF4-FFF2-40B4-BE49-F238E27FC236}">
                <a16:creationId xmlns:a16="http://schemas.microsoft.com/office/drawing/2014/main" id="{42926759-6FCB-6B27-CDCA-1F4268507AB3}"/>
              </a:ext>
            </a:extLst>
          </p:cNvPr>
          <p:cNvSpPr txBox="1"/>
          <p:nvPr/>
        </p:nvSpPr>
        <p:spPr>
          <a:xfrm>
            <a:off x="9826459" y="3344320"/>
            <a:ext cx="15897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701 009 / 2022</a:t>
            </a:r>
          </a:p>
        </p:txBody>
      </p:sp>
      <p:sp>
        <p:nvSpPr>
          <p:cNvPr id="25" name="Rectangle 56">
            <a:extLst>
              <a:ext uri="{FF2B5EF4-FFF2-40B4-BE49-F238E27FC236}">
                <a16:creationId xmlns:a16="http://schemas.microsoft.com/office/drawing/2014/main" id="{CFCC9F85-B2EE-154A-5442-0C9B423FDB22}"/>
              </a:ext>
            </a:extLst>
          </p:cNvPr>
          <p:cNvSpPr/>
          <p:nvPr/>
        </p:nvSpPr>
        <p:spPr>
          <a:xfrm>
            <a:off x="9738089" y="3615797"/>
            <a:ext cx="20413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Modelo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Energético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más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detallado</a:t>
            </a:r>
            <a:endParaRPr lang="en-US" sz="15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Mas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tipos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paneles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: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bifaciales</a:t>
            </a:r>
            <a:endParaRPr lang="en-US" sz="15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Franja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7 am a 5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 y sin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datos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US" sz="1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sitio</a:t>
            </a:r>
          </a:p>
        </p:txBody>
      </p:sp>
      <p:sp>
        <p:nvSpPr>
          <p:cNvPr id="26" name="Forma libre 137">
            <a:extLst>
              <a:ext uri="{FF2B5EF4-FFF2-40B4-BE49-F238E27FC236}">
                <a16:creationId xmlns:a16="http://schemas.microsoft.com/office/drawing/2014/main" id="{AC1ACDED-7693-2673-99E5-0F498595A3AA}"/>
              </a:ext>
            </a:extLst>
          </p:cNvPr>
          <p:cNvSpPr/>
          <p:nvPr/>
        </p:nvSpPr>
        <p:spPr>
          <a:xfrm flipH="1">
            <a:off x="6623687" y="4013210"/>
            <a:ext cx="17755" cy="2706896"/>
          </a:xfrm>
          <a:custGeom>
            <a:avLst/>
            <a:gdLst>
              <a:gd name="connsiteX0" fmla="*/ 232 w 0"/>
              <a:gd name="connsiteY0" fmla="*/ 89794 h 89792"/>
              <a:gd name="connsiteX1" fmla="*/ 232 w 0"/>
              <a:gd name="connsiteY1" fmla="*/ 232 h 8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9792">
                <a:moveTo>
                  <a:pt x="232" y="89794"/>
                </a:moveTo>
                <a:lnTo>
                  <a:pt x="232" y="232"/>
                </a:lnTo>
              </a:path>
            </a:pathLst>
          </a:custGeom>
          <a:ln w="63500" cap="rnd">
            <a:solidFill>
              <a:schemeClr val="accent2"/>
            </a:solidFill>
            <a:prstDash val="sysDot"/>
            <a:round/>
            <a:tailEnd type="oval"/>
          </a:ln>
        </p:spPr>
        <p:txBody>
          <a:bodyPr rtlCol="0" anchor="ctr"/>
          <a:lstStyle/>
          <a:p>
            <a:endParaRPr lang="es-MX" sz="1400"/>
          </a:p>
        </p:txBody>
      </p:sp>
      <p:sp>
        <p:nvSpPr>
          <p:cNvPr id="27" name="Forma libre 137">
            <a:extLst>
              <a:ext uri="{FF2B5EF4-FFF2-40B4-BE49-F238E27FC236}">
                <a16:creationId xmlns:a16="http://schemas.microsoft.com/office/drawing/2014/main" id="{2F93DE68-D49C-A27B-71DF-45FA59152CD5}"/>
              </a:ext>
            </a:extLst>
          </p:cNvPr>
          <p:cNvSpPr/>
          <p:nvPr/>
        </p:nvSpPr>
        <p:spPr>
          <a:xfrm>
            <a:off x="8613678" y="5023914"/>
            <a:ext cx="17754" cy="1729312"/>
          </a:xfrm>
          <a:custGeom>
            <a:avLst/>
            <a:gdLst>
              <a:gd name="connsiteX0" fmla="*/ 232 w 0"/>
              <a:gd name="connsiteY0" fmla="*/ 89794 h 89792"/>
              <a:gd name="connsiteX1" fmla="*/ 232 w 0"/>
              <a:gd name="connsiteY1" fmla="*/ 232 h 8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9792">
                <a:moveTo>
                  <a:pt x="232" y="89794"/>
                </a:moveTo>
                <a:lnTo>
                  <a:pt x="232" y="232"/>
                </a:lnTo>
              </a:path>
            </a:pathLst>
          </a:custGeom>
          <a:ln w="63500" cap="rnd">
            <a:solidFill>
              <a:schemeClr val="accent3"/>
            </a:solidFill>
            <a:prstDash val="sysDot"/>
            <a:round/>
            <a:tailEnd type="oval"/>
          </a:ln>
        </p:spPr>
        <p:txBody>
          <a:bodyPr rtlCol="0" anchor="ctr"/>
          <a:lstStyle/>
          <a:p>
            <a:endParaRPr lang="es-MX" sz="1400"/>
          </a:p>
        </p:txBody>
      </p:sp>
      <p:sp>
        <p:nvSpPr>
          <p:cNvPr id="28" name="Forma libre 137">
            <a:extLst>
              <a:ext uri="{FF2B5EF4-FFF2-40B4-BE49-F238E27FC236}">
                <a16:creationId xmlns:a16="http://schemas.microsoft.com/office/drawing/2014/main" id="{B8E6EEA4-B3A0-42E0-3AB9-EF42FBE8EBB7}"/>
              </a:ext>
            </a:extLst>
          </p:cNvPr>
          <p:cNvSpPr/>
          <p:nvPr/>
        </p:nvSpPr>
        <p:spPr>
          <a:xfrm flipH="1">
            <a:off x="10571084" y="5586399"/>
            <a:ext cx="17754" cy="1133707"/>
          </a:xfrm>
          <a:custGeom>
            <a:avLst/>
            <a:gdLst>
              <a:gd name="connsiteX0" fmla="*/ 232 w 0"/>
              <a:gd name="connsiteY0" fmla="*/ 89794 h 89792"/>
              <a:gd name="connsiteX1" fmla="*/ 232 w 0"/>
              <a:gd name="connsiteY1" fmla="*/ 232 h 8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9792">
                <a:moveTo>
                  <a:pt x="232" y="89794"/>
                </a:moveTo>
                <a:lnTo>
                  <a:pt x="232" y="232"/>
                </a:lnTo>
              </a:path>
            </a:pathLst>
          </a:custGeom>
          <a:ln w="63500" cap="rnd">
            <a:solidFill>
              <a:schemeClr val="accent4"/>
            </a:solidFill>
            <a:prstDash val="sysDot"/>
            <a:round/>
            <a:tailEnd type="oval"/>
          </a:ln>
        </p:spPr>
        <p:txBody>
          <a:bodyPr rtlCol="0" anchor="ctr"/>
          <a:lstStyle/>
          <a:p>
            <a:endParaRPr lang="es-MX" sz="1400"/>
          </a:p>
        </p:txBody>
      </p:sp>
      <p:sp>
        <p:nvSpPr>
          <p:cNvPr id="29" name="CuadroTexto 395">
            <a:extLst>
              <a:ext uri="{FF2B5EF4-FFF2-40B4-BE49-F238E27FC236}">
                <a16:creationId xmlns:a16="http://schemas.microsoft.com/office/drawing/2014/main" id="{E8B7090A-8AD5-7071-E004-55D79FEE38D0}"/>
              </a:ext>
            </a:extLst>
          </p:cNvPr>
          <p:cNvSpPr txBox="1"/>
          <p:nvPr/>
        </p:nvSpPr>
        <p:spPr>
          <a:xfrm>
            <a:off x="3868705" y="2140798"/>
            <a:ext cx="15687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Actual </a:t>
            </a:r>
            <a:r>
              <a:rPr lang="en-US" sz="1500" dirty="0" err="1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Eólica</a:t>
            </a:r>
            <a:r>
              <a:rPr lang="en-US" sz="1500" dirty="0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 </a:t>
            </a:r>
          </a:p>
        </p:txBody>
      </p:sp>
      <p:sp>
        <p:nvSpPr>
          <p:cNvPr id="30" name="CuadroTexto 395">
            <a:extLst>
              <a:ext uri="{FF2B5EF4-FFF2-40B4-BE49-F238E27FC236}">
                <a16:creationId xmlns:a16="http://schemas.microsoft.com/office/drawing/2014/main" id="{3C255CDB-A6E9-8993-718A-3B43F3AE6214}"/>
              </a:ext>
            </a:extLst>
          </p:cNvPr>
          <p:cNvSpPr txBox="1"/>
          <p:nvPr/>
        </p:nvSpPr>
        <p:spPr>
          <a:xfrm>
            <a:off x="5994154" y="1400176"/>
            <a:ext cx="1328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Propuesta</a:t>
            </a:r>
            <a:r>
              <a:rPr lang="en-US" sz="1500" dirty="0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  </a:t>
            </a:r>
            <a:r>
              <a:rPr lang="en-US" sz="1500" dirty="0" err="1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Eólica</a:t>
            </a:r>
            <a:endParaRPr lang="en-US" sz="1500" dirty="0">
              <a:solidFill>
                <a:schemeClr val="tx2"/>
              </a:solidFill>
              <a:latin typeface="Poppins Medium" pitchFamily="2" charset="77"/>
              <a:ea typeface="Lato Semibold" panose="020F0502020204030203" pitchFamily="34" charset="0"/>
              <a:cs typeface="Poppins Medium" pitchFamily="2" charset="77"/>
            </a:endParaRPr>
          </a:p>
        </p:txBody>
      </p:sp>
      <p:sp>
        <p:nvSpPr>
          <p:cNvPr id="31" name="CuadroTexto 395">
            <a:extLst>
              <a:ext uri="{FF2B5EF4-FFF2-40B4-BE49-F238E27FC236}">
                <a16:creationId xmlns:a16="http://schemas.microsoft.com/office/drawing/2014/main" id="{146F807A-25E0-B67F-AFDF-95914B14F38E}"/>
              </a:ext>
            </a:extLst>
          </p:cNvPr>
          <p:cNvSpPr txBox="1"/>
          <p:nvPr/>
        </p:nvSpPr>
        <p:spPr>
          <a:xfrm>
            <a:off x="7949130" y="2504373"/>
            <a:ext cx="1328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Actual Solar</a:t>
            </a:r>
          </a:p>
        </p:txBody>
      </p:sp>
      <p:sp>
        <p:nvSpPr>
          <p:cNvPr id="32" name="CuadroTexto 395">
            <a:extLst>
              <a:ext uri="{FF2B5EF4-FFF2-40B4-BE49-F238E27FC236}">
                <a16:creationId xmlns:a16="http://schemas.microsoft.com/office/drawing/2014/main" id="{BD9C0FC9-41D1-AF37-F8CF-947CB37A1F2B}"/>
              </a:ext>
            </a:extLst>
          </p:cNvPr>
          <p:cNvSpPr txBox="1"/>
          <p:nvPr/>
        </p:nvSpPr>
        <p:spPr>
          <a:xfrm>
            <a:off x="9830803" y="2711204"/>
            <a:ext cx="1328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Propuesta</a:t>
            </a:r>
            <a:r>
              <a:rPr lang="en-US" sz="1500" dirty="0">
                <a:solidFill>
                  <a:schemeClr val="tx2"/>
                </a:solidFill>
                <a:latin typeface="Poppins Medium" pitchFamily="2" charset="77"/>
                <a:ea typeface="Lato Semibold" panose="020F0502020204030203" pitchFamily="34" charset="0"/>
                <a:cs typeface="Poppins Medium" pitchFamily="2" charset="77"/>
              </a:rPr>
              <a:t>  Solar</a:t>
            </a:r>
          </a:p>
        </p:txBody>
      </p:sp>
    </p:spTree>
    <p:extLst>
      <p:ext uri="{BB962C8B-B14F-4D97-AF65-F5344CB8AC3E}">
        <p14:creationId xmlns:p14="http://schemas.microsoft.com/office/powerpoint/2010/main" val="351718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47179C66-54FE-4C57-98FB-83D93D9B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800" y="602568"/>
            <a:ext cx="6835939" cy="799746"/>
          </a:xfrm>
        </p:spPr>
        <p:txBody>
          <a:bodyPr>
            <a:noAutofit/>
          </a:bodyPr>
          <a:lstStyle/>
          <a:p>
            <a:pPr algn="ctr"/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Integración de FNCER: </a:t>
            </a:r>
            <a:b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</a:br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Requisitos de Conexión Solar y Eólica </a:t>
            </a:r>
            <a:endParaRPr lang="es-CO" sz="3500" b="1" dirty="0">
              <a:solidFill>
                <a:srgbClr val="9A0000"/>
              </a:solidFill>
              <a:latin typeface="+mj-lt"/>
            </a:endParaRPr>
          </a:p>
        </p:txBody>
      </p:sp>
      <p:pic>
        <p:nvPicPr>
          <p:cNvPr id="3" name="Imagen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674067DC-5004-995A-A448-079B33078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0" t="25000" r="19750" b="18195"/>
          <a:stretch/>
        </p:blipFill>
        <p:spPr>
          <a:xfrm>
            <a:off x="625475" y="1545882"/>
            <a:ext cx="3248025" cy="316295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3849651-BE5A-0D96-BDBD-F3DA1C3BF49A}"/>
              </a:ext>
            </a:extLst>
          </p:cNvPr>
          <p:cNvSpPr txBox="1"/>
          <p:nvPr/>
        </p:nvSpPr>
        <p:spPr>
          <a:xfrm>
            <a:off x="390361" y="4920651"/>
            <a:ext cx="5646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434"/>
            <a:r>
              <a:rPr lang="es-CO" sz="2400" b="1" u="sng" dirty="0">
                <a:solidFill>
                  <a:srgbClr val="9A0000"/>
                </a:solidFill>
                <a:latin typeface="+mj-lt"/>
                <a:cs typeface="Calibri" panose="020F0502020204030204" pitchFamily="34" charset="0"/>
              </a:rPr>
              <a:t>Resoluciones CREG </a:t>
            </a:r>
            <a:br>
              <a:rPr lang="es-CO" sz="2400" b="1" u="sng" dirty="0">
                <a:solidFill>
                  <a:srgbClr val="9A0000"/>
                </a:solidFill>
                <a:latin typeface="+mj-lt"/>
                <a:cs typeface="Calibri" panose="020F0502020204030204" pitchFamily="34" charset="0"/>
              </a:rPr>
            </a:br>
            <a:r>
              <a:rPr lang="es-CO" sz="2400" b="1" dirty="0">
                <a:solidFill>
                  <a:srgbClr val="9A0000"/>
                </a:solidFill>
                <a:latin typeface="+mj-lt"/>
                <a:cs typeface="Calibri" panose="020F0502020204030204" pitchFamily="34" charset="0"/>
              </a:rPr>
              <a:t>060/2019, 200/2019, 148/2021, 01 011 2022 </a:t>
            </a:r>
            <a:r>
              <a:rPr lang="es-CO" sz="2400" b="1" dirty="0">
                <a:solidFill>
                  <a:srgbClr val="9A0000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 Requisitos Conexiones </a:t>
            </a:r>
            <a:r>
              <a:rPr lang="es-CO" sz="2400" b="1" dirty="0" err="1">
                <a:solidFill>
                  <a:srgbClr val="9A0000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SyE</a:t>
            </a:r>
            <a:r>
              <a:rPr lang="es-CO" sz="2400" b="1" dirty="0">
                <a:solidFill>
                  <a:srgbClr val="9A0000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 STN, STR, SDL y Conexiones Compartidas</a:t>
            </a:r>
            <a:endParaRPr lang="es-CO" sz="2400" b="1" dirty="0">
              <a:solidFill>
                <a:srgbClr val="9A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9A3B37D9-A270-8B3B-0773-43F41200D5AF}"/>
              </a:ext>
            </a:extLst>
          </p:cNvPr>
          <p:cNvSpPr/>
          <p:nvPr/>
        </p:nvSpPr>
        <p:spPr>
          <a:xfrm>
            <a:off x="4189355" y="2443419"/>
            <a:ext cx="3136051" cy="908077"/>
          </a:xfrm>
          <a:prstGeom prst="roundRect">
            <a:avLst/>
          </a:prstGeom>
          <a:solidFill>
            <a:srgbClr val="BCD4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060 de 2019: STN y STR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5A6FF379-723B-F878-3242-F084D576645E}"/>
              </a:ext>
            </a:extLst>
          </p:cNvPr>
          <p:cNvSpPr/>
          <p:nvPr/>
        </p:nvSpPr>
        <p:spPr>
          <a:xfrm>
            <a:off x="4265746" y="3978696"/>
            <a:ext cx="3136051" cy="748595"/>
          </a:xfrm>
          <a:prstGeom prst="roundRect">
            <a:avLst/>
          </a:prstGeom>
          <a:solidFill>
            <a:srgbClr val="67A6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148 de 2021: SDL de capacidad mayor a 5 MW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A5BCE76-FB17-BB91-ED42-E2FECDA23779}"/>
              </a:ext>
            </a:extLst>
          </p:cNvPr>
          <p:cNvSpPr txBox="1"/>
          <p:nvPr/>
        </p:nvSpPr>
        <p:spPr>
          <a:xfrm>
            <a:off x="7995220" y="1885815"/>
            <a:ext cx="3783693" cy="2092881"/>
          </a:xfrm>
          <a:prstGeom prst="rect">
            <a:avLst/>
          </a:prstGeom>
          <a:noFill/>
          <a:ln>
            <a:solidFill>
              <a:srgbClr val="BCD4CE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s-CO" sz="1300" b="1" i="0" dirty="0">
                <a:effectLst/>
                <a:latin typeface="+mj-lt"/>
              </a:rPr>
              <a:t>1.Regulación primaria de frecuencia</a:t>
            </a:r>
          </a:p>
          <a:p>
            <a:pPr algn="just"/>
            <a:r>
              <a:rPr lang="es-CO" sz="1300" b="1" dirty="0">
                <a:latin typeface="+mj-lt"/>
              </a:rPr>
              <a:t>2.Regulación de tensión y Curva PQ - QV fija (CREG 229 /2021)</a:t>
            </a:r>
          </a:p>
          <a:p>
            <a:pPr algn="just"/>
            <a:r>
              <a:rPr lang="es-CO" sz="1300" b="1" i="0" dirty="0">
                <a:effectLst/>
                <a:latin typeface="+mj-lt"/>
              </a:rPr>
              <a:t>3.VRT</a:t>
            </a:r>
          </a:p>
          <a:p>
            <a:pPr algn="just"/>
            <a:r>
              <a:rPr lang="es-CO" sz="1300" b="1" dirty="0">
                <a:latin typeface="+mj-lt"/>
              </a:rPr>
              <a:t>4.Respuesta rápida de frecuencia eólicas</a:t>
            </a:r>
          </a:p>
          <a:p>
            <a:pPr algn="just"/>
            <a:r>
              <a:rPr lang="es-CO" sz="1300" b="1" i="0" dirty="0">
                <a:effectLst/>
                <a:latin typeface="+mj-lt"/>
              </a:rPr>
              <a:t>5.Respuesta rápida corriente reactiva - RRCR</a:t>
            </a:r>
          </a:p>
          <a:p>
            <a:pPr algn="just"/>
            <a:r>
              <a:rPr lang="es-CO" sz="1300" b="1" dirty="0">
                <a:latin typeface="+mj-lt"/>
              </a:rPr>
              <a:t>6.Variables meteorológicas</a:t>
            </a:r>
          </a:p>
          <a:p>
            <a:pPr algn="just"/>
            <a:r>
              <a:rPr lang="es-CO" sz="1300" b="1" i="0" dirty="0">
                <a:effectLst/>
                <a:latin typeface="+mj-lt"/>
              </a:rPr>
              <a:t>7.Supervisión y consignas CND</a:t>
            </a:r>
          </a:p>
          <a:p>
            <a:pPr algn="just"/>
            <a:r>
              <a:rPr lang="es-CO" sz="1300" b="1" dirty="0">
                <a:latin typeface="+mj-lt"/>
              </a:rPr>
              <a:t>8.Protecciones y </a:t>
            </a:r>
            <a:r>
              <a:rPr lang="es-CO" sz="1300" b="1" i="0" dirty="0">
                <a:effectLst/>
                <a:latin typeface="+mj-lt"/>
              </a:rPr>
              <a:t>Pruebas</a:t>
            </a:r>
          </a:p>
          <a:p>
            <a:pPr algn="just"/>
            <a:r>
              <a:rPr lang="es-CO" sz="1300" b="1" dirty="0">
                <a:latin typeface="+mj-lt"/>
              </a:rPr>
              <a:t>9. Modelos de planta: validados y actualizados</a:t>
            </a:r>
            <a:endParaRPr lang="es-CO" sz="1300" b="1" i="0" dirty="0">
              <a:effectLst/>
              <a:latin typeface="+mj-lt"/>
            </a:endParaRPr>
          </a:p>
        </p:txBody>
      </p:sp>
      <p:sp>
        <p:nvSpPr>
          <p:cNvPr id="37" name="Cerrar llave 36">
            <a:extLst>
              <a:ext uri="{FF2B5EF4-FFF2-40B4-BE49-F238E27FC236}">
                <a16:creationId xmlns:a16="http://schemas.microsoft.com/office/drawing/2014/main" id="{86D1D136-FBF3-E2EC-FFAA-8DC3EA66979F}"/>
              </a:ext>
            </a:extLst>
          </p:cNvPr>
          <p:cNvSpPr/>
          <p:nvPr/>
        </p:nvSpPr>
        <p:spPr>
          <a:xfrm>
            <a:off x="7442707" y="2419496"/>
            <a:ext cx="435212" cy="932000"/>
          </a:xfrm>
          <a:prstGeom prst="rightBrace">
            <a:avLst/>
          </a:prstGeom>
          <a:ln>
            <a:solidFill>
              <a:srgbClr val="BCD4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Cerrar llave 37">
            <a:extLst>
              <a:ext uri="{FF2B5EF4-FFF2-40B4-BE49-F238E27FC236}">
                <a16:creationId xmlns:a16="http://schemas.microsoft.com/office/drawing/2014/main" id="{A6C0731F-704F-63CA-9E9F-9A75F05C2B48}"/>
              </a:ext>
            </a:extLst>
          </p:cNvPr>
          <p:cNvSpPr/>
          <p:nvPr/>
        </p:nvSpPr>
        <p:spPr>
          <a:xfrm>
            <a:off x="7442706" y="3978696"/>
            <a:ext cx="441959" cy="748595"/>
          </a:xfrm>
          <a:prstGeom prst="rightBrace">
            <a:avLst/>
          </a:prstGeom>
          <a:ln>
            <a:solidFill>
              <a:srgbClr val="67A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ACC912F-F637-CC35-3E75-F87C36A4B910}"/>
              </a:ext>
            </a:extLst>
          </p:cNvPr>
          <p:cNvSpPr txBox="1"/>
          <p:nvPr/>
        </p:nvSpPr>
        <p:spPr>
          <a:xfrm>
            <a:off x="8017946" y="4145952"/>
            <a:ext cx="3783693" cy="209288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s-CO" sz="1300" b="1" i="0" dirty="0">
                <a:effectLst/>
                <a:latin typeface="+mj-lt"/>
              </a:rPr>
              <a:t>1.Regulación primaria de frecuencia</a:t>
            </a:r>
          </a:p>
          <a:p>
            <a:pPr algn="just"/>
            <a:r>
              <a:rPr lang="es-CO" sz="1300" b="1" dirty="0">
                <a:latin typeface="+mj-lt"/>
              </a:rPr>
              <a:t>2.CNO: Regulación de tensión y se evalúa pertinencia de curva PQ evaluada por NT. </a:t>
            </a:r>
          </a:p>
          <a:p>
            <a:pPr algn="just"/>
            <a:r>
              <a:rPr lang="es-CO" sz="1300" b="1" dirty="0">
                <a:latin typeface="+mj-lt"/>
              </a:rPr>
              <a:t>3. Se evalúa pertinencia de RRCR por C.N.O. </a:t>
            </a:r>
          </a:p>
          <a:p>
            <a:pPr algn="just"/>
            <a:r>
              <a:rPr lang="es-CO" sz="1300" b="1" dirty="0">
                <a:latin typeface="+mj-lt"/>
              </a:rPr>
              <a:t>4</a:t>
            </a:r>
            <a:r>
              <a:rPr lang="es-CO" sz="1300" b="1" i="0" dirty="0">
                <a:effectLst/>
                <a:latin typeface="+mj-lt"/>
              </a:rPr>
              <a:t>.VRT</a:t>
            </a:r>
          </a:p>
          <a:p>
            <a:pPr algn="just"/>
            <a:r>
              <a:rPr lang="es-CO" sz="1300" b="1" dirty="0">
                <a:latin typeface="+mj-lt"/>
              </a:rPr>
              <a:t>5.Variables meteorológicas</a:t>
            </a:r>
          </a:p>
          <a:p>
            <a:pPr algn="just"/>
            <a:r>
              <a:rPr lang="es-CO" sz="1300" b="1" i="0" dirty="0">
                <a:effectLst/>
                <a:latin typeface="+mj-lt"/>
              </a:rPr>
              <a:t>6.Supervisión (consignas CND – OR)</a:t>
            </a:r>
          </a:p>
          <a:p>
            <a:pPr algn="just"/>
            <a:r>
              <a:rPr lang="es-CO" sz="1300" b="1" dirty="0">
                <a:latin typeface="+mj-lt"/>
              </a:rPr>
              <a:t>7.Protecciones, P</a:t>
            </a:r>
            <a:r>
              <a:rPr lang="es-CO" sz="1300" b="1" i="0" dirty="0">
                <a:effectLst/>
                <a:latin typeface="+mj-lt"/>
              </a:rPr>
              <a:t>ruebas</a:t>
            </a:r>
          </a:p>
          <a:p>
            <a:pPr algn="just"/>
            <a:r>
              <a:rPr lang="es-CO" sz="1300" b="1" dirty="0">
                <a:latin typeface="+mj-lt"/>
              </a:rPr>
              <a:t>8. Modelos de planta: validados y actualizados</a:t>
            </a:r>
          </a:p>
          <a:p>
            <a:pPr algn="just"/>
            <a:r>
              <a:rPr lang="es-CO" sz="1300" b="1" dirty="0">
                <a:latin typeface="+mj-lt"/>
              </a:rPr>
              <a:t>9</a:t>
            </a:r>
            <a:r>
              <a:rPr lang="es-CO" sz="1300" b="1" i="0" dirty="0">
                <a:effectLst/>
                <a:latin typeface="+mj-lt"/>
              </a:rPr>
              <a:t>. Mecanismo Operación en isla</a:t>
            </a:r>
          </a:p>
        </p:txBody>
      </p:sp>
    </p:spTree>
    <p:extLst>
      <p:ext uri="{BB962C8B-B14F-4D97-AF65-F5344CB8AC3E}">
        <p14:creationId xmlns:p14="http://schemas.microsoft.com/office/powerpoint/2010/main" val="147404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674067DC-5004-995A-A448-079B33078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0" t="25000" r="19750" b="18195"/>
          <a:stretch/>
        </p:blipFill>
        <p:spPr>
          <a:xfrm>
            <a:off x="657729" y="1611000"/>
            <a:ext cx="3248025" cy="3162958"/>
          </a:xfrm>
          <a:prstGeom prst="rect">
            <a:avLst/>
          </a:prstGeom>
        </p:spPr>
      </p:pic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94736D9D-BDD3-0A29-8BEB-00F707C1BD8E}"/>
              </a:ext>
            </a:extLst>
          </p:cNvPr>
          <p:cNvSpPr/>
          <p:nvPr/>
        </p:nvSpPr>
        <p:spPr>
          <a:xfrm>
            <a:off x="4665265" y="2641724"/>
            <a:ext cx="3136051" cy="787276"/>
          </a:xfrm>
          <a:prstGeom prst="roundRect">
            <a:avLst/>
          </a:prstGeom>
          <a:solidFill>
            <a:srgbClr val="366E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/>
              <a:t>101 011 de 2022</a:t>
            </a:r>
          </a:p>
          <a:p>
            <a:pPr algn="ctr"/>
            <a:r>
              <a:rPr lang="es-CO" sz="1600" dirty="0"/>
              <a:t>SDL de capacidad mayor a 1 MW y &lt; 5MW 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A5BCE76-FB17-BB91-ED42-E2FECDA23779}"/>
              </a:ext>
            </a:extLst>
          </p:cNvPr>
          <p:cNvSpPr txBox="1"/>
          <p:nvPr/>
        </p:nvSpPr>
        <p:spPr>
          <a:xfrm>
            <a:off x="8279336" y="2246096"/>
            <a:ext cx="3783693" cy="1492716"/>
          </a:xfrm>
          <a:prstGeom prst="rect">
            <a:avLst/>
          </a:prstGeom>
          <a:noFill/>
          <a:ln>
            <a:solidFill>
              <a:srgbClr val="BCD4CE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s-CO" sz="1300" b="1" i="0" dirty="0">
                <a:solidFill>
                  <a:srgbClr val="366E30"/>
                </a:solidFill>
                <a:effectLst/>
                <a:latin typeface="+mj-lt"/>
              </a:rPr>
              <a:t>1.Regulación primaria de frecuencia solo hacia abajo</a:t>
            </a:r>
          </a:p>
          <a:p>
            <a:pPr algn="just"/>
            <a:r>
              <a:rPr lang="es-CO" sz="1300" b="1" dirty="0">
                <a:solidFill>
                  <a:srgbClr val="366E30"/>
                </a:solidFill>
                <a:latin typeface="+mj-lt"/>
              </a:rPr>
              <a:t>2.Regulación de tensión simplificada, SIN curvas PQ</a:t>
            </a:r>
          </a:p>
          <a:p>
            <a:pPr algn="just"/>
            <a:r>
              <a:rPr lang="es-CO" sz="1300" b="1" i="0" dirty="0">
                <a:solidFill>
                  <a:srgbClr val="366E30"/>
                </a:solidFill>
                <a:effectLst/>
                <a:latin typeface="+mj-lt"/>
              </a:rPr>
              <a:t>3.Huecos y sobretensión</a:t>
            </a:r>
          </a:p>
          <a:p>
            <a:pPr algn="just"/>
            <a:r>
              <a:rPr lang="es-CO" sz="1300" b="1" dirty="0">
                <a:solidFill>
                  <a:srgbClr val="366E30"/>
                </a:solidFill>
                <a:latin typeface="+mj-lt"/>
              </a:rPr>
              <a:t>4</a:t>
            </a:r>
            <a:r>
              <a:rPr lang="es-CO" sz="1300" b="1" i="0" dirty="0">
                <a:solidFill>
                  <a:srgbClr val="366E30"/>
                </a:solidFill>
                <a:effectLst/>
                <a:latin typeface="+mj-lt"/>
              </a:rPr>
              <a:t>.Supervisión </a:t>
            </a:r>
            <a:endParaRPr lang="es-CO" sz="1300" b="1" dirty="0">
              <a:solidFill>
                <a:srgbClr val="366E30"/>
              </a:solidFill>
              <a:latin typeface="+mj-lt"/>
            </a:endParaRPr>
          </a:p>
          <a:p>
            <a:pPr algn="just"/>
            <a:r>
              <a:rPr lang="es-CO" sz="1300" b="1" dirty="0">
                <a:solidFill>
                  <a:srgbClr val="366E30"/>
                </a:solidFill>
                <a:latin typeface="+mj-lt"/>
              </a:rPr>
              <a:t>5. </a:t>
            </a:r>
            <a:r>
              <a:rPr lang="es-CO" sz="1300" b="1" i="0" dirty="0">
                <a:solidFill>
                  <a:srgbClr val="366E30"/>
                </a:solidFill>
                <a:effectLst/>
                <a:latin typeface="+mj-lt"/>
              </a:rPr>
              <a:t>consignas CND o OR</a:t>
            </a:r>
          </a:p>
          <a:p>
            <a:pPr algn="just"/>
            <a:r>
              <a:rPr lang="es-CO" sz="1300" b="1" dirty="0">
                <a:solidFill>
                  <a:srgbClr val="366E30"/>
                </a:solidFill>
                <a:latin typeface="+mj-lt"/>
              </a:rPr>
              <a:t>6.Protecciones y </a:t>
            </a:r>
            <a:r>
              <a:rPr lang="es-CO" sz="1300" b="1" i="0" dirty="0">
                <a:solidFill>
                  <a:srgbClr val="366E30"/>
                </a:solidFill>
                <a:effectLst/>
                <a:latin typeface="+mj-lt"/>
              </a:rPr>
              <a:t>Pruebas</a:t>
            </a:r>
          </a:p>
          <a:p>
            <a:pPr algn="just"/>
            <a:r>
              <a:rPr lang="es-CO" sz="1300" b="1" dirty="0">
                <a:solidFill>
                  <a:srgbClr val="366E30"/>
                </a:solidFill>
                <a:latin typeface="+mj-lt"/>
              </a:rPr>
              <a:t>7. Modelos de planta: validados y actualizados</a:t>
            </a:r>
            <a:endParaRPr lang="es-CO" sz="1300" b="1" i="0" dirty="0">
              <a:solidFill>
                <a:srgbClr val="366E30"/>
              </a:solidFill>
              <a:effectLst/>
              <a:latin typeface="+mj-lt"/>
            </a:endParaRPr>
          </a:p>
        </p:txBody>
      </p:sp>
      <p:sp>
        <p:nvSpPr>
          <p:cNvPr id="37" name="Cerrar llave 36">
            <a:extLst>
              <a:ext uri="{FF2B5EF4-FFF2-40B4-BE49-F238E27FC236}">
                <a16:creationId xmlns:a16="http://schemas.microsoft.com/office/drawing/2014/main" id="{86D1D136-FBF3-E2EC-FFAA-8DC3EA66979F}"/>
              </a:ext>
            </a:extLst>
          </p:cNvPr>
          <p:cNvSpPr/>
          <p:nvPr/>
        </p:nvSpPr>
        <p:spPr>
          <a:xfrm>
            <a:off x="7777449" y="2569361"/>
            <a:ext cx="435212" cy="932000"/>
          </a:xfrm>
          <a:prstGeom prst="rightBrace">
            <a:avLst/>
          </a:prstGeom>
          <a:ln>
            <a:solidFill>
              <a:srgbClr val="366E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926CDE0-BEC8-108A-D15A-22DB707BA25F}"/>
              </a:ext>
            </a:extLst>
          </p:cNvPr>
          <p:cNvSpPr/>
          <p:nvPr/>
        </p:nvSpPr>
        <p:spPr>
          <a:xfrm>
            <a:off x="4527974" y="4361864"/>
            <a:ext cx="3136051" cy="787276"/>
          </a:xfrm>
          <a:prstGeom prst="roundRect">
            <a:avLst/>
          </a:prstGeom>
          <a:solidFill>
            <a:srgbClr val="3D39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/>
              <a:t>200 / 2019</a:t>
            </a:r>
          </a:p>
          <a:p>
            <a:pPr algn="ctr"/>
            <a:r>
              <a:rPr lang="es-CO" sz="1600" dirty="0"/>
              <a:t>Conexiones compartidas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548BCE-AEF6-761B-A6FA-261263664D0C}"/>
              </a:ext>
            </a:extLst>
          </p:cNvPr>
          <p:cNvSpPr txBox="1"/>
          <p:nvPr/>
        </p:nvSpPr>
        <p:spPr>
          <a:xfrm>
            <a:off x="8279336" y="4250150"/>
            <a:ext cx="3783693" cy="1092607"/>
          </a:xfrm>
          <a:prstGeom prst="rect">
            <a:avLst/>
          </a:prstGeom>
          <a:noFill/>
          <a:ln>
            <a:solidFill>
              <a:srgbClr val="BCD4CE"/>
            </a:solidFill>
            <a:prstDash val="dash"/>
          </a:ln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s-CO" sz="1300" b="1" i="0" dirty="0">
                <a:solidFill>
                  <a:srgbClr val="3D390E"/>
                </a:solidFill>
                <a:effectLst/>
                <a:latin typeface="+mj-lt"/>
              </a:rPr>
              <a:t>Acuerdo de conexión compartida</a:t>
            </a:r>
          </a:p>
          <a:p>
            <a:pPr marL="342900" indent="-342900" algn="just">
              <a:buAutoNum type="arabicPeriod"/>
            </a:pPr>
            <a:r>
              <a:rPr lang="es-CO" sz="1300" b="1" dirty="0">
                <a:solidFill>
                  <a:srgbClr val="3D390E"/>
                </a:solidFill>
                <a:latin typeface="+mj-lt"/>
              </a:rPr>
              <a:t>Solo despachadas centralmente</a:t>
            </a:r>
          </a:p>
          <a:p>
            <a:pPr marL="342900" indent="-342900" algn="just">
              <a:buAutoNum type="arabicPeriod"/>
            </a:pPr>
            <a:r>
              <a:rPr lang="es-CO" sz="1300" b="1" dirty="0">
                <a:solidFill>
                  <a:srgbClr val="3D390E"/>
                </a:solidFill>
                <a:latin typeface="+mj-lt"/>
              </a:rPr>
              <a:t>Se referencian medidas a la frontera principal</a:t>
            </a:r>
          </a:p>
          <a:p>
            <a:pPr marL="342900" indent="-342900" algn="just">
              <a:buAutoNum type="arabicPeriod"/>
            </a:pPr>
            <a:r>
              <a:rPr lang="es-CO" sz="1300" b="1" i="0" dirty="0">
                <a:solidFill>
                  <a:srgbClr val="3D390E"/>
                </a:solidFill>
                <a:effectLst/>
                <a:latin typeface="+mj-lt"/>
              </a:rPr>
              <a:t>Cada frontera</a:t>
            </a:r>
            <a:r>
              <a:rPr lang="es-CO" sz="1300" b="1" dirty="0">
                <a:solidFill>
                  <a:srgbClr val="3D390E"/>
                </a:solidFill>
                <a:latin typeface="+mj-lt"/>
              </a:rPr>
              <a:t>, individual y  compartida, cumple código de medida</a:t>
            </a:r>
            <a:endParaRPr lang="es-CO" sz="1300" b="1" i="0" dirty="0">
              <a:solidFill>
                <a:srgbClr val="3D390E"/>
              </a:solidFill>
              <a:effectLst/>
              <a:latin typeface="+mj-lt"/>
            </a:endParaRPr>
          </a:p>
        </p:txBody>
      </p:sp>
      <p:sp>
        <p:nvSpPr>
          <p:cNvPr id="5" name="Cerrar llave 4">
            <a:extLst>
              <a:ext uri="{FF2B5EF4-FFF2-40B4-BE49-F238E27FC236}">
                <a16:creationId xmlns:a16="http://schemas.microsoft.com/office/drawing/2014/main" id="{8ABF1CA0-93F3-8995-D100-79E9F33ACE12}"/>
              </a:ext>
            </a:extLst>
          </p:cNvPr>
          <p:cNvSpPr/>
          <p:nvPr/>
        </p:nvSpPr>
        <p:spPr>
          <a:xfrm>
            <a:off x="7664025" y="4369806"/>
            <a:ext cx="435212" cy="787276"/>
          </a:xfrm>
          <a:prstGeom prst="rightBrace">
            <a:avLst/>
          </a:prstGeom>
          <a:ln>
            <a:solidFill>
              <a:srgbClr val="3D3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3D390E"/>
              </a:solidFill>
            </a:endParaRPr>
          </a:p>
        </p:txBody>
      </p:sp>
      <p:sp>
        <p:nvSpPr>
          <p:cNvPr id="8" name="Título 9">
            <a:extLst>
              <a:ext uri="{FF2B5EF4-FFF2-40B4-BE49-F238E27FC236}">
                <a16:creationId xmlns:a16="http://schemas.microsoft.com/office/drawing/2014/main" id="{763636F7-20F7-2696-DE73-B3F7610E0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289" y="334405"/>
            <a:ext cx="6786740" cy="1325562"/>
          </a:xfrm>
        </p:spPr>
        <p:txBody>
          <a:bodyPr>
            <a:noAutofit/>
          </a:bodyPr>
          <a:lstStyle/>
          <a:p>
            <a:pPr algn="ctr"/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Integración de FNCER: </a:t>
            </a:r>
            <a:b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</a:br>
            <a:r>
              <a:rPr lang="es-ES" sz="3500" b="1" dirty="0">
                <a:solidFill>
                  <a:srgbClr val="9A0000"/>
                </a:solidFill>
                <a:latin typeface="+mj-lt"/>
                <a:ea typeface="+mn-ea"/>
                <a:cs typeface="Calibri" panose="020F0502020204030204" pitchFamily="34" charset="0"/>
              </a:rPr>
              <a:t>Requisitos de Conexión Solar y Eólica </a:t>
            </a:r>
            <a:endParaRPr lang="es-CO" sz="3500" b="1" dirty="0">
              <a:solidFill>
                <a:srgbClr val="9A0000"/>
              </a:solidFill>
              <a:latin typeface="+mj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CF01373-68D0-D2FD-D9D2-45C9B3039F43}"/>
              </a:ext>
            </a:extLst>
          </p:cNvPr>
          <p:cNvSpPr txBox="1"/>
          <p:nvPr/>
        </p:nvSpPr>
        <p:spPr>
          <a:xfrm>
            <a:off x="586640" y="5076779"/>
            <a:ext cx="5646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434"/>
            <a:r>
              <a:rPr lang="es-CO" sz="2400" b="1" u="sng" dirty="0">
                <a:solidFill>
                  <a:srgbClr val="9A0000"/>
                </a:solidFill>
                <a:latin typeface="+mj-lt"/>
                <a:cs typeface="Calibri" panose="020F0502020204030204" pitchFamily="34" charset="0"/>
              </a:rPr>
              <a:t>Resoluciones CREG </a:t>
            </a:r>
            <a:br>
              <a:rPr lang="es-CO" sz="2400" b="1" u="sng" dirty="0">
                <a:solidFill>
                  <a:srgbClr val="9A0000"/>
                </a:solidFill>
                <a:latin typeface="+mj-lt"/>
                <a:cs typeface="Calibri" panose="020F0502020204030204" pitchFamily="34" charset="0"/>
              </a:rPr>
            </a:br>
            <a:r>
              <a:rPr lang="es-CO" sz="2400" b="1" dirty="0">
                <a:solidFill>
                  <a:srgbClr val="9A0000"/>
                </a:solidFill>
                <a:latin typeface="+mj-lt"/>
                <a:cs typeface="Calibri" panose="020F0502020204030204" pitchFamily="34" charset="0"/>
              </a:rPr>
              <a:t>060/2019, 200/2019, 148/2021, 01 011 2022 </a:t>
            </a:r>
            <a:r>
              <a:rPr lang="es-CO" sz="2400" b="1" dirty="0">
                <a:solidFill>
                  <a:srgbClr val="9A0000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 Requisitos Conexiones </a:t>
            </a:r>
            <a:r>
              <a:rPr lang="es-CO" sz="2400" b="1" dirty="0" err="1">
                <a:solidFill>
                  <a:srgbClr val="9A0000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SyE</a:t>
            </a:r>
            <a:r>
              <a:rPr lang="es-CO" sz="2400" b="1" dirty="0">
                <a:solidFill>
                  <a:srgbClr val="9A0000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 STN, STR, SDL y Conexiones Compartidas</a:t>
            </a:r>
            <a:endParaRPr lang="es-CO" sz="2400" b="1" dirty="0">
              <a:solidFill>
                <a:srgbClr val="9A000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66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2" grpId="0" animBg="1"/>
      <p:bldP spid="4" grpId="0" animBg="1"/>
      <p:bldP spid="5" grpId="0" animBg="1"/>
      <p:bldP spid="9" grpId="0"/>
    </p:bldLst>
  </p:timing>
</p:sld>
</file>

<file path=ppt/theme/theme1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i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ier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45FE57D81F0E41B4891F775443895E" ma:contentTypeVersion="12" ma:contentTypeDescription="Crear nuevo documento." ma:contentTypeScope="" ma:versionID="b369e26fae0ffe7a31c42caf314f229b">
  <xsd:schema xmlns:xsd="http://www.w3.org/2001/XMLSchema" xmlns:xs="http://www.w3.org/2001/XMLSchema" xmlns:p="http://schemas.microsoft.com/office/2006/metadata/properties" xmlns:ns2="2c011d06-38f1-4e80-939a-5db6db66462c" xmlns:ns3="96a60979-da33-420a-8434-8bf5b3722770" targetNamespace="http://schemas.microsoft.com/office/2006/metadata/properties" ma:root="true" ma:fieldsID="315ba543e65bcb5f83a4d6933c98d44d" ns2:_="" ns3:_="">
    <xsd:import namespace="2c011d06-38f1-4e80-939a-5db6db66462c"/>
    <xsd:import namespace="96a60979-da33-420a-8434-8bf5b37227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011d06-38f1-4e80-939a-5db6db6646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42cdfcee-ca2d-46b2-8159-5b17d2d80c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a60979-da33-420a-8434-8bf5b372277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f1284921-373c-464e-afb1-191ae275db4f}" ma:internalName="TaxCatchAll" ma:showField="CatchAllData" ma:web="96a60979-da33-420a-8434-8bf5b37227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6a60979-da33-420a-8434-8bf5b3722770" xsi:nil="true"/>
    <lcf76f155ced4ddcb4097134ff3c332f xmlns="2c011d06-38f1-4e80-939a-5db6db66462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BE1414-E62B-45A7-80B5-2961D35D8A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011d06-38f1-4e80-939a-5db6db66462c"/>
    <ds:schemaRef ds:uri="96a60979-da33-420a-8434-8bf5b37227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212BD3-BACC-42F2-8C99-8AE6C10FE28E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c5e352c5-a0a5-4aff-9101-fc8c076df9f7"/>
    <ds:schemaRef ds:uri="http://schemas.microsoft.com/office/infopath/2007/PartnerControls"/>
    <ds:schemaRef ds:uri="http://schemas.openxmlformats.org/package/2006/metadata/core-properties"/>
    <ds:schemaRef ds:uri="52f50d89-700a-49c3-acb1-cc45863f80d1"/>
    <ds:schemaRef ds:uri="http://www.w3.org/XML/1998/namespace"/>
    <ds:schemaRef ds:uri="96a60979-da33-420a-8434-8bf5b3722770"/>
    <ds:schemaRef ds:uri="2c011d06-38f1-4e80-939a-5db6db66462c"/>
  </ds:schemaRefs>
</ds:datastoreItem>
</file>

<file path=customXml/itemProps3.xml><?xml version="1.0" encoding="utf-8"?>
<ds:datastoreItem xmlns:ds="http://schemas.openxmlformats.org/officeDocument/2006/customXml" ds:itemID="{270C1F00-DEDD-4F4D-A6C0-1E60752D9F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1554</Words>
  <Application>Microsoft Office PowerPoint</Application>
  <PresentationFormat>Panorámica</PresentationFormat>
  <Paragraphs>300</Paragraphs>
  <Slides>17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Helvetica Light</vt:lpstr>
      <vt:lpstr>Lato Light</vt:lpstr>
      <vt:lpstr>Poppins Medium</vt:lpstr>
      <vt:lpstr>Poppins SemiBold</vt:lpstr>
      <vt:lpstr>Wingdings</vt:lpstr>
      <vt:lpstr>Portada</vt:lpstr>
      <vt:lpstr>Contenido</vt:lpstr>
      <vt:lpstr>Cierre</vt:lpstr>
      <vt:lpstr> REGULACIÓN PARA  LA TRANSICIÓN ENERGÉTICA</vt:lpstr>
      <vt:lpstr>Nuevo paradigma  de política energética</vt:lpstr>
      <vt:lpstr>Estado de avance de  la transición energética</vt:lpstr>
      <vt:lpstr>Política Publica </vt:lpstr>
      <vt:lpstr>Política Publica </vt:lpstr>
      <vt:lpstr>Autogeneración  y Generación Distribuida</vt:lpstr>
      <vt:lpstr>Integración de FNCER: ENFICC Solar y Eólica </vt:lpstr>
      <vt:lpstr>Integración de FNCER:  Requisitos de Conexión Solar y Eólica </vt:lpstr>
      <vt:lpstr>Integración de FNCER:  Requisitos de Conexión Solar y Eólica </vt:lpstr>
      <vt:lpstr>Conexión al SIN: asignación de capacidad de transporte</vt:lpstr>
      <vt:lpstr>Sistemas de  Almacenamiento de Energía</vt:lpstr>
      <vt:lpstr>Infraestructura de  Medición Inteligente (AMI)</vt:lpstr>
      <vt:lpstr>Hoja de Ruta  Respuesta Demanda</vt:lpstr>
      <vt:lpstr>Revisión Código de Redes</vt:lpstr>
      <vt:lpstr>Modernización del  Mercado de Energía Mayorista</vt:lpstr>
      <vt:lpstr>Implementación Nuevo  Reglamento del Mercado Mayorista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Diana Velandia</dc:creator>
  <cp:lastModifiedBy>Jose Fernando Prada</cp:lastModifiedBy>
  <cp:revision>20</cp:revision>
  <dcterms:created xsi:type="dcterms:W3CDTF">2021-08-10T14:34:17Z</dcterms:created>
  <dcterms:modified xsi:type="dcterms:W3CDTF">2022-10-28T14:46:40Z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0x010100DCDD0B26ABEDD0459BD4267A57D8442E</vt:lpwstr>
  </property>
  <property fmtid="{D5CDD505-2E9C-101B-9397-08002B2CF9AE}" pid="3" name="MediaServiceImageTags">
    <vt:lpwstr/>
  </property>
</Properties>
</file>